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7"/>
  </p:notesMasterIdLst>
  <p:sldIdLst>
    <p:sldId id="256" r:id="rId2"/>
    <p:sldId id="289" r:id="rId3"/>
    <p:sldId id="261" r:id="rId4"/>
    <p:sldId id="270" r:id="rId5"/>
    <p:sldId id="273" r:id="rId6"/>
    <p:sldId id="277" r:id="rId7"/>
    <p:sldId id="288" r:id="rId8"/>
    <p:sldId id="282" r:id="rId9"/>
    <p:sldId id="296" r:id="rId10"/>
    <p:sldId id="290" r:id="rId11"/>
    <p:sldId id="291" r:id="rId12"/>
    <p:sldId id="292" r:id="rId13"/>
    <p:sldId id="294" r:id="rId14"/>
    <p:sldId id="297" r:id="rId15"/>
    <p:sldId id="298" r:id="rId16"/>
    <p:sldId id="299" r:id="rId17"/>
    <p:sldId id="300" r:id="rId18"/>
    <p:sldId id="301" r:id="rId19"/>
    <p:sldId id="302" r:id="rId20"/>
    <p:sldId id="303" r:id="rId21"/>
    <p:sldId id="305" r:id="rId22"/>
    <p:sldId id="306" r:id="rId23"/>
    <p:sldId id="307" r:id="rId24"/>
    <p:sldId id="308" r:id="rId25"/>
    <p:sldId id="317" r:id="rId26"/>
    <p:sldId id="309" r:id="rId27"/>
    <p:sldId id="310" r:id="rId28"/>
    <p:sldId id="311" r:id="rId29"/>
    <p:sldId id="312" r:id="rId30"/>
    <p:sldId id="313" r:id="rId31"/>
    <p:sldId id="314" r:id="rId32"/>
    <p:sldId id="315" r:id="rId33"/>
    <p:sldId id="320" r:id="rId34"/>
    <p:sldId id="321" r:id="rId35"/>
    <p:sldId id="322" r:id="rId36"/>
    <p:sldId id="325" r:id="rId37"/>
    <p:sldId id="376" r:id="rId38"/>
    <p:sldId id="377" r:id="rId39"/>
    <p:sldId id="326" r:id="rId40"/>
    <p:sldId id="327" r:id="rId41"/>
    <p:sldId id="328" r:id="rId42"/>
    <p:sldId id="329" r:id="rId43"/>
    <p:sldId id="330" r:id="rId44"/>
    <p:sldId id="331" r:id="rId45"/>
    <p:sldId id="333" r:id="rId46"/>
    <p:sldId id="332" r:id="rId47"/>
    <p:sldId id="335" r:id="rId48"/>
    <p:sldId id="336" r:id="rId49"/>
    <p:sldId id="337" r:id="rId50"/>
    <p:sldId id="338" r:id="rId51"/>
    <p:sldId id="378" r:id="rId52"/>
    <p:sldId id="339" r:id="rId53"/>
    <p:sldId id="340" r:id="rId54"/>
    <p:sldId id="342" r:id="rId55"/>
    <p:sldId id="343" r:id="rId56"/>
    <p:sldId id="344" r:id="rId57"/>
    <p:sldId id="345" r:id="rId58"/>
    <p:sldId id="346" r:id="rId59"/>
    <p:sldId id="347" r:id="rId60"/>
    <p:sldId id="348" r:id="rId61"/>
    <p:sldId id="349" r:id="rId62"/>
    <p:sldId id="350" r:id="rId63"/>
    <p:sldId id="351" r:id="rId64"/>
    <p:sldId id="352" r:id="rId65"/>
    <p:sldId id="353" r:id="rId66"/>
    <p:sldId id="355" r:id="rId67"/>
    <p:sldId id="379" r:id="rId68"/>
    <p:sldId id="356" r:id="rId69"/>
    <p:sldId id="357" r:id="rId70"/>
    <p:sldId id="358" r:id="rId71"/>
    <p:sldId id="361" r:id="rId72"/>
    <p:sldId id="362" r:id="rId73"/>
    <p:sldId id="364" r:id="rId74"/>
    <p:sldId id="365" r:id="rId75"/>
    <p:sldId id="366" r:id="rId76"/>
    <p:sldId id="367" r:id="rId77"/>
    <p:sldId id="368" r:id="rId78"/>
    <p:sldId id="369" r:id="rId79"/>
    <p:sldId id="370" r:id="rId80"/>
    <p:sldId id="371" r:id="rId81"/>
    <p:sldId id="372" r:id="rId82"/>
    <p:sldId id="373" r:id="rId83"/>
    <p:sldId id="374" r:id="rId84"/>
    <p:sldId id="385" r:id="rId85"/>
    <p:sldId id="386" r:id="rId8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4069"/>
    <a:srgbClr val="F7CDEB"/>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NULL"/></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8.wmf"/><Relationship Id="rId7" Type="http://schemas.openxmlformats.org/officeDocument/2006/relationships/image" Target="../media/image92.wmf"/><Relationship Id="rId2" Type="http://schemas.openxmlformats.org/officeDocument/2006/relationships/image" Target="../media/image84.wmf"/><Relationship Id="rId1" Type="http://schemas.openxmlformats.org/officeDocument/2006/relationships/image" Target="../media/image87.wmf"/><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ED5CD0-3FE2-45F4-82A2-BF7FC43DF3FE}" type="datetimeFigureOut">
              <a:rPr lang="zh-CN" altLang="en-US" smtClean="0"/>
              <a:t>2014/5/28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845F39-372B-414C-8352-7960A1531679}" type="slidenum">
              <a:rPr lang="zh-CN" altLang="en-US" smtClean="0"/>
              <a:t>‹#›</a:t>
            </a:fld>
            <a:endParaRPr lang="zh-CN" altLang="en-US"/>
          </a:p>
        </p:txBody>
      </p:sp>
    </p:spTree>
    <p:extLst>
      <p:ext uri="{BB962C8B-B14F-4D97-AF65-F5344CB8AC3E}">
        <p14:creationId xmlns:p14="http://schemas.microsoft.com/office/powerpoint/2010/main" val="1927478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2"/>
          <p:cNvSpPr>
            <a:spLocks/>
          </p:cNvSpPr>
          <p:nvPr/>
        </p:nvSpPr>
        <p:spPr bwMode="auto">
          <a:xfrm>
            <a:off x="4760913" y="20638"/>
            <a:ext cx="4438650" cy="4038600"/>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headEnd/>
            <a:tailEnd/>
          </a:ln>
        </p:spPr>
        <p:txBody>
          <a:bodyPr/>
          <a:lstStyle/>
          <a:p>
            <a:pPr>
              <a:defRPr/>
            </a:pPr>
            <a:endParaRPr lang="zh-CN" altLang="en-US"/>
          </a:p>
        </p:txBody>
      </p:sp>
      <p:grpSp>
        <p:nvGrpSpPr>
          <p:cNvPr id="5" name="Group 3"/>
          <p:cNvGrpSpPr>
            <a:grpSpLocks/>
          </p:cNvGrpSpPr>
          <p:nvPr/>
        </p:nvGrpSpPr>
        <p:grpSpPr bwMode="auto">
          <a:xfrm>
            <a:off x="4572000" y="28575"/>
            <a:ext cx="4756150" cy="4338638"/>
            <a:chOff x="2918" y="18"/>
            <a:chExt cx="2958" cy="2699"/>
          </a:xfrm>
        </p:grpSpPr>
        <p:sp>
          <p:nvSpPr>
            <p:cNvPr id="6" name="Freeform 4"/>
            <p:cNvSpPr>
              <a:spLocks/>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headEnd/>
              <a:tailEnd/>
            </a:ln>
          </p:spPr>
          <p:txBody>
            <a:bodyPr/>
            <a:lstStyle/>
            <a:p>
              <a:pPr>
                <a:defRPr/>
              </a:pPr>
              <a:endParaRPr lang="zh-CN" altLang="en-US"/>
            </a:p>
          </p:txBody>
        </p:sp>
        <p:sp>
          <p:nvSpPr>
            <p:cNvPr id="7" name="Freeform 5"/>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headEnd/>
              <a:tailEnd/>
            </a:ln>
          </p:spPr>
          <p:txBody>
            <a:bodyPr/>
            <a:lstStyle/>
            <a:p>
              <a:pPr>
                <a:defRPr/>
              </a:pPr>
              <a:endParaRPr lang="zh-CN" altLang="en-US"/>
            </a:p>
          </p:txBody>
        </p:sp>
        <p:sp>
          <p:nvSpPr>
            <p:cNvPr id="8" name="Freeform 6"/>
            <p:cNvSpPr>
              <a:spLocks/>
            </p:cNvSpPr>
            <p:nvPr/>
          </p:nvSpPr>
          <p:spPr bwMode="auto">
            <a:xfrm>
              <a:off x="3621" y="1287"/>
              <a:ext cx="238"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headEnd/>
              <a:tailEnd/>
            </a:ln>
          </p:spPr>
          <p:txBody>
            <a:bodyPr/>
            <a:lstStyle/>
            <a:p>
              <a:pPr>
                <a:defRPr/>
              </a:pPr>
              <a:endParaRPr lang="zh-CN" altLang="en-US"/>
            </a:p>
          </p:txBody>
        </p:sp>
        <p:sp>
          <p:nvSpPr>
            <p:cNvPr id="9" name="Freeform 7"/>
            <p:cNvSpPr>
              <a:spLocks/>
            </p:cNvSpPr>
            <p:nvPr/>
          </p:nvSpPr>
          <p:spPr bwMode="auto">
            <a:xfrm>
              <a:off x="3403" y="1403"/>
              <a:ext cx="208"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headEnd/>
              <a:tailEnd/>
            </a:ln>
          </p:spPr>
          <p:txBody>
            <a:bodyPr/>
            <a:lstStyle/>
            <a:p>
              <a:pPr>
                <a:defRPr/>
              </a:pPr>
              <a:endParaRPr lang="zh-CN" altLang="en-US"/>
            </a:p>
          </p:txBody>
        </p:sp>
        <p:sp>
          <p:nvSpPr>
            <p:cNvPr id="10" name="Freeform 8"/>
            <p:cNvSpPr>
              <a:spLocks/>
            </p:cNvSpPr>
            <p:nvPr/>
          </p:nvSpPr>
          <p:spPr bwMode="auto">
            <a:xfrm>
              <a:off x="3272" y="645"/>
              <a:ext cx="680" cy="318"/>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headEnd/>
              <a:tailEnd/>
            </a:ln>
          </p:spPr>
          <p:txBody>
            <a:bodyPr/>
            <a:lstStyle/>
            <a:p>
              <a:pPr>
                <a:defRPr/>
              </a:pPr>
              <a:endParaRPr lang="zh-CN" altLang="en-US"/>
            </a:p>
          </p:txBody>
        </p:sp>
        <p:sp>
          <p:nvSpPr>
            <p:cNvPr id="11" name="Freeform 9"/>
            <p:cNvSpPr>
              <a:spLocks/>
            </p:cNvSpPr>
            <p:nvPr/>
          </p:nvSpPr>
          <p:spPr bwMode="auto">
            <a:xfrm>
              <a:off x="4046" y="1545"/>
              <a:ext cx="493" cy="516"/>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headEnd/>
              <a:tailEnd/>
            </a:ln>
          </p:spPr>
          <p:txBody>
            <a:bodyPr/>
            <a:lstStyle/>
            <a:p>
              <a:pPr>
                <a:defRPr/>
              </a:pPr>
              <a:endParaRPr lang="zh-CN" altLang="en-US"/>
            </a:p>
          </p:txBody>
        </p:sp>
        <p:sp>
          <p:nvSpPr>
            <p:cNvPr id="12" name="Freeform 10"/>
            <p:cNvSpPr>
              <a:spLocks/>
            </p:cNvSpPr>
            <p:nvPr/>
          </p:nvSpPr>
          <p:spPr bwMode="auto">
            <a:xfrm>
              <a:off x="5173" y="1024"/>
              <a:ext cx="501"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headEnd/>
              <a:tailEnd/>
            </a:ln>
          </p:spPr>
          <p:txBody>
            <a:bodyPr/>
            <a:lstStyle/>
            <a:p>
              <a:pPr>
                <a:defRPr/>
              </a:pPr>
              <a:endParaRPr lang="zh-CN" altLang="en-US"/>
            </a:p>
          </p:txBody>
        </p:sp>
        <p:sp>
          <p:nvSpPr>
            <p:cNvPr id="13" name="Freeform 11"/>
            <p:cNvSpPr>
              <a:spLocks/>
            </p:cNvSpPr>
            <p:nvPr/>
          </p:nvSpPr>
          <p:spPr bwMode="auto">
            <a:xfrm>
              <a:off x="5340" y="1004"/>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headEnd/>
              <a:tailEnd/>
            </a:ln>
          </p:spPr>
          <p:txBody>
            <a:bodyPr/>
            <a:lstStyle/>
            <a:p>
              <a:pPr>
                <a:defRPr/>
              </a:pPr>
              <a:endParaRPr lang="zh-CN" altLang="en-US"/>
            </a:p>
          </p:txBody>
        </p:sp>
        <p:sp>
          <p:nvSpPr>
            <p:cNvPr id="14" name="Freeform 12"/>
            <p:cNvSpPr>
              <a:spLocks/>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headEnd/>
              <a:tailEnd/>
            </a:ln>
          </p:spPr>
          <p:txBody>
            <a:bodyPr/>
            <a:lstStyle/>
            <a:p>
              <a:pPr>
                <a:defRPr/>
              </a:pPr>
              <a:endParaRPr lang="zh-CN" altLang="en-US"/>
            </a:p>
          </p:txBody>
        </p:sp>
        <p:sp>
          <p:nvSpPr>
            <p:cNvPr id="15" name="Freeform 13"/>
            <p:cNvSpPr>
              <a:spLocks/>
            </p:cNvSpPr>
            <p:nvPr/>
          </p:nvSpPr>
          <p:spPr bwMode="auto">
            <a:xfrm>
              <a:off x="5001" y="1378"/>
              <a:ext cx="698"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headEnd/>
              <a:tailEnd/>
            </a:ln>
          </p:spPr>
          <p:txBody>
            <a:bodyPr/>
            <a:lstStyle/>
            <a:p>
              <a:pPr>
                <a:defRPr/>
              </a:pPr>
              <a:endParaRPr lang="zh-CN" altLang="en-US"/>
            </a:p>
          </p:txBody>
        </p:sp>
        <p:sp>
          <p:nvSpPr>
            <p:cNvPr id="16" name="Freeform 14"/>
            <p:cNvSpPr>
              <a:spLocks/>
            </p:cNvSpPr>
            <p:nvPr/>
          </p:nvSpPr>
          <p:spPr bwMode="auto">
            <a:xfrm>
              <a:off x="5077" y="1540"/>
              <a:ext cx="567"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headEnd/>
              <a:tailEnd/>
            </a:ln>
          </p:spPr>
          <p:txBody>
            <a:bodyPr/>
            <a:lstStyle/>
            <a:p>
              <a:pPr>
                <a:defRPr/>
              </a:pPr>
              <a:endParaRPr lang="zh-CN" altLang="en-US"/>
            </a:p>
          </p:txBody>
        </p:sp>
        <p:sp>
          <p:nvSpPr>
            <p:cNvPr id="17" name="Freeform 15"/>
            <p:cNvSpPr>
              <a:spLocks/>
            </p:cNvSpPr>
            <p:nvPr/>
          </p:nvSpPr>
          <p:spPr bwMode="auto">
            <a:xfrm>
              <a:off x="5042" y="1656"/>
              <a:ext cx="584" cy="480"/>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headEnd/>
              <a:tailEnd/>
            </a:ln>
          </p:spPr>
          <p:txBody>
            <a:bodyPr/>
            <a:lstStyle/>
            <a:p>
              <a:pPr>
                <a:defRPr/>
              </a:pPr>
              <a:endParaRPr lang="zh-CN" altLang="en-US"/>
            </a:p>
          </p:txBody>
        </p:sp>
        <p:sp>
          <p:nvSpPr>
            <p:cNvPr id="18" name="Freeform 16"/>
            <p:cNvSpPr>
              <a:spLocks/>
            </p:cNvSpPr>
            <p:nvPr/>
          </p:nvSpPr>
          <p:spPr bwMode="auto">
            <a:xfrm>
              <a:off x="5421" y="1464"/>
              <a:ext cx="329"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headEnd/>
              <a:tailEnd/>
            </a:ln>
          </p:spPr>
          <p:txBody>
            <a:bodyPr/>
            <a:lstStyle/>
            <a:p>
              <a:pPr>
                <a:defRPr/>
              </a:pPr>
              <a:endParaRPr lang="zh-CN" altLang="en-US"/>
            </a:p>
          </p:txBody>
        </p:sp>
      </p:grpSp>
      <p:grpSp>
        <p:nvGrpSpPr>
          <p:cNvPr id="19" name="Group 17"/>
          <p:cNvGrpSpPr>
            <a:grpSpLocks/>
          </p:cNvGrpSpPr>
          <p:nvPr/>
        </p:nvGrpSpPr>
        <p:grpSpPr bwMode="auto">
          <a:xfrm>
            <a:off x="554038" y="36513"/>
            <a:ext cx="7891462" cy="6821487"/>
            <a:chOff x="349" y="23"/>
            <a:chExt cx="4971" cy="4297"/>
          </a:xfrm>
        </p:grpSpPr>
        <p:sp>
          <p:nvSpPr>
            <p:cNvPr id="20" name="Rectangle 18"/>
            <p:cNvSpPr>
              <a:spLocks noChangeArrowheads="1"/>
            </p:cNvSpPr>
            <p:nvPr/>
          </p:nvSpPr>
          <p:spPr bwMode="auto">
            <a:xfrm>
              <a:off x="384" y="23"/>
              <a:ext cx="21"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21" name="Freeform 19"/>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22" name="Freeform 20"/>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23" name="Freeform 21"/>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24" name="Freeform 22"/>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25" name="Freeform 23"/>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26" name="Freeform 24"/>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27" name="Freeform 25"/>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28" name="Freeform 26"/>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29" name="Freeform 27"/>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30" name="Freeform 28"/>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31" name="Rectangle 29"/>
            <p:cNvSpPr>
              <a:spLocks noChangeArrowheads="1"/>
            </p:cNvSpPr>
            <p:nvPr/>
          </p:nvSpPr>
          <p:spPr bwMode="auto">
            <a:xfrm>
              <a:off x="384" y="4269"/>
              <a:ext cx="21"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32" name="Rectangle 30"/>
            <p:cNvSpPr>
              <a:spLocks noChangeArrowheads="1"/>
            </p:cNvSpPr>
            <p:nvPr/>
          </p:nvSpPr>
          <p:spPr bwMode="auto">
            <a:xfrm>
              <a:off x="829" y="23"/>
              <a:ext cx="21"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33" name="Freeform 31"/>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34" name="Freeform 32"/>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35" name="Freeform 33"/>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36" name="Freeform 34"/>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37" name="Freeform 35"/>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38" name="Freeform 36"/>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39" name="Freeform 37"/>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40" name="Freeform 38"/>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41" name="Freeform 39"/>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42" name="Freeform 40"/>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43" name="Rectangle 41"/>
            <p:cNvSpPr>
              <a:spLocks noChangeArrowheads="1"/>
            </p:cNvSpPr>
            <p:nvPr/>
          </p:nvSpPr>
          <p:spPr bwMode="auto">
            <a:xfrm>
              <a:off x="829" y="4269"/>
              <a:ext cx="21"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44" name="Rectangle 42"/>
            <p:cNvSpPr>
              <a:spLocks noChangeArrowheads="1"/>
            </p:cNvSpPr>
            <p:nvPr/>
          </p:nvSpPr>
          <p:spPr bwMode="auto">
            <a:xfrm>
              <a:off x="1279" y="23"/>
              <a:ext cx="21"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45" name="Freeform 43"/>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46" name="Freeform 44"/>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47" name="Freeform 45"/>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48" name="Freeform 46"/>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49" name="Freeform 47"/>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50" name="Freeform 48"/>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51" name="Freeform 49"/>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52" name="Freeform 50"/>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53" name="Freeform 51"/>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54" name="Freeform 52"/>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55" name="Rectangle 53"/>
            <p:cNvSpPr>
              <a:spLocks noChangeArrowheads="1"/>
            </p:cNvSpPr>
            <p:nvPr/>
          </p:nvSpPr>
          <p:spPr bwMode="auto">
            <a:xfrm>
              <a:off x="1279" y="4269"/>
              <a:ext cx="21"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56" name="Rectangle 54"/>
            <p:cNvSpPr>
              <a:spLocks noChangeArrowheads="1"/>
            </p:cNvSpPr>
            <p:nvPr/>
          </p:nvSpPr>
          <p:spPr bwMode="auto">
            <a:xfrm>
              <a:off x="1724" y="23"/>
              <a:ext cx="21"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57" name="Freeform 55"/>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58" name="Freeform 56"/>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59" name="Freeform 57"/>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60" name="Freeform 58"/>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61" name="Freeform 59"/>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62" name="Freeform 60"/>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63" name="Freeform 61"/>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64" name="Freeform 62"/>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65" name="Freeform 63"/>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66" name="Freeform 64"/>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67" name="Rectangle 65"/>
            <p:cNvSpPr>
              <a:spLocks noChangeArrowheads="1"/>
            </p:cNvSpPr>
            <p:nvPr/>
          </p:nvSpPr>
          <p:spPr bwMode="auto">
            <a:xfrm>
              <a:off x="1724" y="4269"/>
              <a:ext cx="21"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68" name="Rectangle 66"/>
            <p:cNvSpPr>
              <a:spLocks noChangeArrowheads="1"/>
            </p:cNvSpPr>
            <p:nvPr/>
          </p:nvSpPr>
          <p:spPr bwMode="auto">
            <a:xfrm>
              <a:off x="2169" y="23"/>
              <a:ext cx="21"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69" name="Freeform 67"/>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0" name="Freeform 68"/>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1" name="Freeform 69"/>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2" name="Freeform 70"/>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3" name="Freeform 71"/>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4" name="Freeform 72"/>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5" name="Freeform 73"/>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6" name="Freeform 74"/>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7" name="Freeform 75"/>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8" name="Freeform 76"/>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79" name="Rectangle 77"/>
            <p:cNvSpPr>
              <a:spLocks noChangeArrowheads="1"/>
            </p:cNvSpPr>
            <p:nvPr/>
          </p:nvSpPr>
          <p:spPr bwMode="auto">
            <a:xfrm>
              <a:off x="2169" y="4269"/>
              <a:ext cx="21"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80" name="Rectangle 78"/>
            <p:cNvSpPr>
              <a:spLocks noChangeArrowheads="1"/>
            </p:cNvSpPr>
            <p:nvPr/>
          </p:nvSpPr>
          <p:spPr bwMode="auto">
            <a:xfrm>
              <a:off x="2620" y="23"/>
              <a:ext cx="20"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81" name="Freeform 79"/>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82" name="Freeform 80"/>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83" name="Freeform 81"/>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84" name="Freeform 82"/>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85" name="Freeform 83"/>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86" name="Freeform 84"/>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87" name="Freeform 85"/>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88" name="Freeform 86"/>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89" name="Freeform 87"/>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90" name="Freeform 88"/>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91" name="Rectangle 89"/>
            <p:cNvSpPr>
              <a:spLocks noChangeArrowheads="1"/>
            </p:cNvSpPr>
            <p:nvPr/>
          </p:nvSpPr>
          <p:spPr bwMode="auto">
            <a:xfrm>
              <a:off x="2620" y="4269"/>
              <a:ext cx="20"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92" name="Rectangle 90"/>
            <p:cNvSpPr>
              <a:spLocks noChangeArrowheads="1"/>
            </p:cNvSpPr>
            <p:nvPr/>
          </p:nvSpPr>
          <p:spPr bwMode="auto">
            <a:xfrm>
              <a:off x="3065" y="23"/>
              <a:ext cx="20"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93" name="Freeform 91"/>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94" name="Freeform 92"/>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95" name="Freeform 93"/>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96" name="Freeform 94"/>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97" name="Freeform 95"/>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98" name="Freeform 96"/>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99" name="Freeform 97"/>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00" name="Freeform 98"/>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01" name="Freeform 99"/>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02" name="Freeform 100"/>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03" name="Rectangle 101"/>
            <p:cNvSpPr>
              <a:spLocks noChangeArrowheads="1"/>
            </p:cNvSpPr>
            <p:nvPr/>
          </p:nvSpPr>
          <p:spPr bwMode="auto">
            <a:xfrm>
              <a:off x="3065" y="4269"/>
              <a:ext cx="20"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04" name="Rectangle 102"/>
            <p:cNvSpPr>
              <a:spLocks noChangeArrowheads="1"/>
            </p:cNvSpPr>
            <p:nvPr/>
          </p:nvSpPr>
          <p:spPr bwMode="auto">
            <a:xfrm>
              <a:off x="3510" y="23"/>
              <a:ext cx="20"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05" name="Freeform 103"/>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06" name="Freeform 104"/>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07" name="Freeform 105"/>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08" name="Freeform 106"/>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09" name="Freeform 107"/>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10" name="Freeform 108"/>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11" name="Freeform 109"/>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12" name="Freeform 110"/>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13" name="Freeform 111"/>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14" name="Freeform 112"/>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15" name="Rectangle 113"/>
            <p:cNvSpPr>
              <a:spLocks noChangeArrowheads="1"/>
            </p:cNvSpPr>
            <p:nvPr/>
          </p:nvSpPr>
          <p:spPr bwMode="auto">
            <a:xfrm>
              <a:off x="3510" y="4269"/>
              <a:ext cx="20"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16" name="Rectangle 114"/>
            <p:cNvSpPr>
              <a:spLocks noChangeArrowheads="1"/>
            </p:cNvSpPr>
            <p:nvPr/>
          </p:nvSpPr>
          <p:spPr bwMode="auto">
            <a:xfrm>
              <a:off x="3960" y="23"/>
              <a:ext cx="20"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17" name="Freeform 115"/>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18" name="Freeform 116"/>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19" name="Freeform 117"/>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20" name="Freeform 118"/>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21" name="Freeform 119"/>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22" name="Freeform 120"/>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23" name="Freeform 121"/>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24" name="Freeform 122"/>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25" name="Freeform 123"/>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26" name="Freeform 124"/>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27" name="Rectangle 125"/>
            <p:cNvSpPr>
              <a:spLocks noChangeArrowheads="1"/>
            </p:cNvSpPr>
            <p:nvPr/>
          </p:nvSpPr>
          <p:spPr bwMode="auto">
            <a:xfrm>
              <a:off x="3960" y="4269"/>
              <a:ext cx="20"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28" name="Rectangle 126"/>
            <p:cNvSpPr>
              <a:spLocks noChangeArrowheads="1"/>
            </p:cNvSpPr>
            <p:nvPr/>
          </p:nvSpPr>
          <p:spPr bwMode="auto">
            <a:xfrm>
              <a:off x="4405" y="23"/>
              <a:ext cx="20"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29" name="Freeform 127"/>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0" name="Freeform 128"/>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1" name="Freeform 129"/>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2" name="Freeform 130"/>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3" name="Freeform 131"/>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4" name="Freeform 132"/>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5" name="Freeform 133"/>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6" name="Freeform 134"/>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7" name="Freeform 135"/>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8" name="Freeform 136"/>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39" name="Rectangle 137"/>
            <p:cNvSpPr>
              <a:spLocks noChangeArrowheads="1"/>
            </p:cNvSpPr>
            <p:nvPr/>
          </p:nvSpPr>
          <p:spPr bwMode="auto">
            <a:xfrm>
              <a:off x="4405" y="4269"/>
              <a:ext cx="20"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40" name="Rectangle 138"/>
            <p:cNvSpPr>
              <a:spLocks noChangeArrowheads="1"/>
            </p:cNvSpPr>
            <p:nvPr/>
          </p:nvSpPr>
          <p:spPr bwMode="auto">
            <a:xfrm>
              <a:off x="4850" y="23"/>
              <a:ext cx="20"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41" name="Freeform 139"/>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42" name="Freeform 140"/>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43" name="Freeform 141"/>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44" name="Freeform 142"/>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45" name="Freeform 143"/>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46" name="Freeform 144"/>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47" name="Freeform 145"/>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48" name="Freeform 146"/>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49" name="Freeform 147"/>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50" name="Freeform 148"/>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51" name="Rectangle 149"/>
            <p:cNvSpPr>
              <a:spLocks noChangeArrowheads="1"/>
            </p:cNvSpPr>
            <p:nvPr/>
          </p:nvSpPr>
          <p:spPr bwMode="auto">
            <a:xfrm>
              <a:off x="4850" y="4269"/>
              <a:ext cx="20"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52" name="Rectangle 150"/>
            <p:cNvSpPr>
              <a:spLocks noChangeArrowheads="1"/>
            </p:cNvSpPr>
            <p:nvPr/>
          </p:nvSpPr>
          <p:spPr bwMode="auto">
            <a:xfrm>
              <a:off x="5300" y="23"/>
              <a:ext cx="20" cy="10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53" name="Freeform 151"/>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54" name="Freeform 152"/>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55" name="Freeform 153"/>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56" name="Freeform 154"/>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57" name="Freeform 155"/>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58" name="Freeform 156"/>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59" name="Freeform 157"/>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60" name="Freeform 158"/>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61" name="Freeform 159"/>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62" name="Freeform 160"/>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0000"/>
              </a:schemeClr>
            </a:solidFill>
            <a:ln w="0">
              <a:noFill/>
              <a:prstDash val="solid"/>
              <a:round/>
              <a:headEnd/>
              <a:tailEnd/>
            </a:ln>
          </p:spPr>
          <p:txBody>
            <a:bodyPr/>
            <a:lstStyle/>
            <a:p>
              <a:pPr>
                <a:defRPr/>
              </a:pPr>
              <a:endParaRPr lang="zh-CN" altLang="en-US"/>
            </a:p>
          </p:txBody>
        </p:sp>
        <p:sp>
          <p:nvSpPr>
            <p:cNvPr id="163" name="Rectangle 161"/>
            <p:cNvSpPr>
              <a:spLocks noChangeArrowheads="1"/>
            </p:cNvSpPr>
            <p:nvPr/>
          </p:nvSpPr>
          <p:spPr bwMode="auto">
            <a:xfrm>
              <a:off x="5300" y="4269"/>
              <a:ext cx="20" cy="51"/>
            </a:xfrm>
            <a:prstGeom prst="rect">
              <a:avLst/>
            </a:prstGeom>
            <a:solidFill>
              <a:schemeClr val="bg2">
                <a:alpha val="50000"/>
              </a:schemeClr>
            </a:solidFill>
            <a:ln w="0">
              <a:noFill/>
              <a:miter lim="800000"/>
              <a:headEnd/>
              <a:tailEnd/>
            </a:ln>
          </p:spPr>
          <p:txBody>
            <a:bodyPr/>
            <a:lstStyle/>
            <a:p>
              <a:pPr>
                <a:defRPr/>
              </a:pPr>
              <a:endParaRPr lang="zh-CN" altLang="en-US"/>
            </a:p>
          </p:txBody>
        </p:sp>
        <p:sp>
          <p:nvSpPr>
            <p:cNvPr id="164" name="Freeform 162"/>
            <p:cNvSpPr>
              <a:spLocks/>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50000"/>
              </a:schemeClr>
            </a:solidFill>
            <a:ln w="0">
              <a:noFill/>
              <a:prstDash val="solid"/>
              <a:round/>
              <a:headEnd/>
              <a:tailEnd/>
            </a:ln>
          </p:spPr>
          <p:txBody>
            <a:bodyPr/>
            <a:lstStyle/>
            <a:p>
              <a:pPr>
                <a:defRPr/>
              </a:pPr>
              <a:endParaRPr lang="zh-CN" altLang="en-US"/>
            </a:p>
          </p:txBody>
        </p:sp>
      </p:grpSp>
      <p:grpSp>
        <p:nvGrpSpPr>
          <p:cNvPr id="165" name="Group 168"/>
          <p:cNvGrpSpPr>
            <a:grpSpLocks/>
          </p:cNvGrpSpPr>
          <p:nvPr/>
        </p:nvGrpSpPr>
        <p:grpSpPr bwMode="auto">
          <a:xfrm>
            <a:off x="152400" y="4724400"/>
            <a:ext cx="1685925" cy="1557338"/>
            <a:chOff x="96" y="2784"/>
            <a:chExt cx="1062" cy="981"/>
          </a:xfrm>
        </p:grpSpPr>
        <p:sp>
          <p:nvSpPr>
            <p:cNvPr id="166" name="Freeform 169"/>
            <p:cNvSpPr>
              <a:spLocks/>
            </p:cNvSpPr>
            <p:nvPr userDrawn="1"/>
          </p:nvSpPr>
          <p:spPr bwMode="auto">
            <a:xfrm>
              <a:off x="121" y="2784"/>
              <a:ext cx="207" cy="81"/>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folHlink"/>
            </a:solidFill>
            <a:ln w="0">
              <a:noFill/>
              <a:prstDash val="solid"/>
              <a:round/>
              <a:headEnd/>
              <a:tailEnd/>
            </a:ln>
          </p:spPr>
          <p:txBody>
            <a:bodyPr/>
            <a:lstStyle/>
            <a:p>
              <a:pPr>
                <a:defRPr/>
              </a:pPr>
              <a:endParaRPr lang="zh-CN" altLang="en-US"/>
            </a:p>
          </p:txBody>
        </p:sp>
        <p:sp>
          <p:nvSpPr>
            <p:cNvPr id="167" name="Freeform 170"/>
            <p:cNvSpPr>
              <a:spLocks noEditPoints="1"/>
            </p:cNvSpPr>
            <p:nvPr userDrawn="1"/>
          </p:nvSpPr>
          <p:spPr bwMode="auto">
            <a:xfrm>
              <a:off x="96" y="2789"/>
              <a:ext cx="1062" cy="976"/>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folHlink"/>
            </a:solidFill>
            <a:ln w="0">
              <a:noFill/>
              <a:prstDash val="solid"/>
              <a:round/>
              <a:headEnd/>
              <a:tailEnd/>
            </a:ln>
          </p:spPr>
          <p:txBody>
            <a:bodyPr/>
            <a:lstStyle/>
            <a:p>
              <a:pPr>
                <a:defRPr/>
              </a:pPr>
              <a:endParaRPr lang="zh-CN" altLang="en-US"/>
            </a:p>
          </p:txBody>
        </p:sp>
        <p:sp>
          <p:nvSpPr>
            <p:cNvPr id="168" name="Freeform 171"/>
            <p:cNvSpPr>
              <a:spLocks/>
            </p:cNvSpPr>
            <p:nvPr userDrawn="1"/>
          </p:nvSpPr>
          <p:spPr bwMode="auto">
            <a:xfrm>
              <a:off x="348" y="3254"/>
              <a:ext cx="86" cy="102"/>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folHlink"/>
            </a:solidFill>
            <a:ln w="0">
              <a:noFill/>
              <a:prstDash val="solid"/>
              <a:round/>
              <a:headEnd/>
              <a:tailEnd/>
            </a:ln>
          </p:spPr>
          <p:txBody>
            <a:bodyPr/>
            <a:lstStyle/>
            <a:p>
              <a:pPr>
                <a:defRPr/>
              </a:pPr>
              <a:endParaRPr lang="zh-CN" altLang="en-US"/>
            </a:p>
          </p:txBody>
        </p:sp>
        <p:sp>
          <p:nvSpPr>
            <p:cNvPr id="169" name="Freeform 172"/>
            <p:cNvSpPr>
              <a:spLocks/>
            </p:cNvSpPr>
            <p:nvPr userDrawn="1"/>
          </p:nvSpPr>
          <p:spPr bwMode="auto">
            <a:xfrm>
              <a:off x="267" y="3295"/>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folHlink"/>
            </a:solidFill>
            <a:ln w="0">
              <a:noFill/>
              <a:prstDash val="solid"/>
              <a:round/>
              <a:headEnd/>
              <a:tailEnd/>
            </a:ln>
          </p:spPr>
          <p:txBody>
            <a:bodyPr/>
            <a:lstStyle/>
            <a:p>
              <a:pPr>
                <a:defRPr/>
              </a:pPr>
              <a:endParaRPr lang="zh-CN" altLang="en-US"/>
            </a:p>
          </p:txBody>
        </p:sp>
        <p:sp>
          <p:nvSpPr>
            <p:cNvPr id="170" name="Freeform 173"/>
            <p:cNvSpPr>
              <a:spLocks/>
            </p:cNvSpPr>
            <p:nvPr userDrawn="1"/>
          </p:nvSpPr>
          <p:spPr bwMode="auto">
            <a:xfrm>
              <a:off x="222" y="3022"/>
              <a:ext cx="243" cy="116"/>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folHlink"/>
            </a:solidFill>
            <a:ln w="0">
              <a:noFill/>
              <a:prstDash val="solid"/>
              <a:round/>
              <a:headEnd/>
              <a:tailEnd/>
            </a:ln>
          </p:spPr>
          <p:txBody>
            <a:bodyPr/>
            <a:lstStyle/>
            <a:p>
              <a:pPr>
                <a:defRPr/>
              </a:pPr>
              <a:endParaRPr lang="zh-CN" altLang="en-US"/>
            </a:p>
          </p:txBody>
        </p:sp>
        <p:sp>
          <p:nvSpPr>
            <p:cNvPr id="171" name="Freeform 174"/>
            <p:cNvSpPr>
              <a:spLocks/>
            </p:cNvSpPr>
            <p:nvPr userDrawn="1"/>
          </p:nvSpPr>
          <p:spPr bwMode="auto">
            <a:xfrm>
              <a:off x="500" y="3345"/>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folHlink"/>
            </a:solidFill>
            <a:ln w="0">
              <a:noFill/>
              <a:prstDash val="solid"/>
              <a:round/>
              <a:headEnd/>
              <a:tailEnd/>
            </a:ln>
          </p:spPr>
          <p:txBody>
            <a:bodyPr/>
            <a:lstStyle/>
            <a:p>
              <a:pPr>
                <a:defRPr/>
              </a:pPr>
              <a:endParaRPr lang="zh-CN" altLang="en-US"/>
            </a:p>
          </p:txBody>
        </p:sp>
        <p:sp>
          <p:nvSpPr>
            <p:cNvPr id="172" name="Freeform 175"/>
            <p:cNvSpPr>
              <a:spLocks/>
            </p:cNvSpPr>
            <p:nvPr userDrawn="1"/>
          </p:nvSpPr>
          <p:spPr bwMode="auto">
            <a:xfrm>
              <a:off x="905" y="3158"/>
              <a:ext cx="177" cy="36"/>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folHlink"/>
            </a:solidFill>
            <a:ln w="0">
              <a:noFill/>
              <a:prstDash val="solid"/>
              <a:round/>
              <a:headEnd/>
              <a:tailEnd/>
            </a:ln>
          </p:spPr>
          <p:txBody>
            <a:bodyPr/>
            <a:lstStyle/>
            <a:p>
              <a:pPr>
                <a:defRPr/>
              </a:pPr>
              <a:endParaRPr lang="zh-CN" altLang="en-US"/>
            </a:p>
          </p:txBody>
        </p:sp>
        <p:sp>
          <p:nvSpPr>
            <p:cNvPr id="173" name="Freeform 176"/>
            <p:cNvSpPr>
              <a:spLocks/>
            </p:cNvSpPr>
            <p:nvPr userDrawn="1"/>
          </p:nvSpPr>
          <p:spPr bwMode="auto">
            <a:xfrm>
              <a:off x="965" y="3153"/>
              <a:ext cx="137" cy="81"/>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folHlink"/>
            </a:solidFill>
            <a:ln w="0">
              <a:noFill/>
              <a:prstDash val="solid"/>
              <a:round/>
              <a:headEnd/>
              <a:tailEnd/>
            </a:ln>
          </p:spPr>
          <p:txBody>
            <a:bodyPr/>
            <a:lstStyle/>
            <a:p>
              <a:pPr>
                <a:defRPr/>
              </a:pPr>
              <a:endParaRPr lang="zh-CN" altLang="en-US"/>
            </a:p>
          </p:txBody>
        </p:sp>
        <p:sp>
          <p:nvSpPr>
            <p:cNvPr id="174" name="Freeform 177"/>
            <p:cNvSpPr>
              <a:spLocks/>
            </p:cNvSpPr>
            <p:nvPr userDrawn="1"/>
          </p:nvSpPr>
          <p:spPr bwMode="auto">
            <a:xfrm>
              <a:off x="960" y="3204"/>
              <a:ext cx="177" cy="86"/>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folHlink"/>
            </a:solidFill>
            <a:ln w="0">
              <a:noFill/>
              <a:prstDash val="solid"/>
              <a:round/>
              <a:headEnd/>
              <a:tailEnd/>
            </a:ln>
          </p:spPr>
          <p:txBody>
            <a:bodyPr/>
            <a:lstStyle/>
            <a:p>
              <a:pPr>
                <a:defRPr/>
              </a:pPr>
              <a:endParaRPr lang="zh-CN" altLang="en-US"/>
            </a:p>
          </p:txBody>
        </p:sp>
        <p:sp>
          <p:nvSpPr>
            <p:cNvPr id="175" name="Freeform 178"/>
            <p:cNvSpPr>
              <a:spLocks/>
            </p:cNvSpPr>
            <p:nvPr userDrawn="1"/>
          </p:nvSpPr>
          <p:spPr bwMode="auto">
            <a:xfrm>
              <a:off x="844" y="3285"/>
              <a:ext cx="248"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folHlink"/>
            </a:solidFill>
            <a:ln w="0">
              <a:noFill/>
              <a:prstDash val="solid"/>
              <a:round/>
              <a:headEnd/>
              <a:tailEnd/>
            </a:ln>
          </p:spPr>
          <p:txBody>
            <a:bodyPr/>
            <a:lstStyle/>
            <a:p>
              <a:pPr>
                <a:defRPr/>
              </a:pPr>
              <a:endParaRPr lang="zh-CN" altLang="en-US"/>
            </a:p>
          </p:txBody>
        </p:sp>
        <p:sp>
          <p:nvSpPr>
            <p:cNvPr id="176" name="Freeform 179"/>
            <p:cNvSpPr>
              <a:spLocks/>
            </p:cNvSpPr>
            <p:nvPr userDrawn="1"/>
          </p:nvSpPr>
          <p:spPr bwMode="auto">
            <a:xfrm>
              <a:off x="869" y="3340"/>
              <a:ext cx="203" cy="56"/>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folHlink"/>
            </a:solidFill>
            <a:ln w="0">
              <a:noFill/>
              <a:prstDash val="solid"/>
              <a:round/>
              <a:headEnd/>
              <a:tailEnd/>
            </a:ln>
          </p:spPr>
          <p:txBody>
            <a:bodyPr/>
            <a:lstStyle/>
            <a:p>
              <a:pPr>
                <a:defRPr/>
              </a:pPr>
              <a:endParaRPr lang="zh-CN" altLang="en-US"/>
            </a:p>
          </p:txBody>
        </p:sp>
        <p:sp>
          <p:nvSpPr>
            <p:cNvPr id="177" name="Freeform 180"/>
            <p:cNvSpPr>
              <a:spLocks/>
            </p:cNvSpPr>
            <p:nvPr userDrawn="1"/>
          </p:nvSpPr>
          <p:spPr bwMode="auto">
            <a:xfrm>
              <a:off x="859" y="3386"/>
              <a:ext cx="207" cy="172"/>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folHlink"/>
            </a:solidFill>
            <a:ln w="0">
              <a:noFill/>
              <a:prstDash val="solid"/>
              <a:round/>
              <a:headEnd/>
              <a:tailEnd/>
            </a:ln>
          </p:spPr>
          <p:txBody>
            <a:bodyPr/>
            <a:lstStyle/>
            <a:p>
              <a:pPr>
                <a:defRPr/>
              </a:pPr>
              <a:endParaRPr lang="zh-CN" altLang="en-US"/>
            </a:p>
          </p:txBody>
        </p:sp>
        <p:sp>
          <p:nvSpPr>
            <p:cNvPr id="178" name="Freeform 181"/>
            <p:cNvSpPr>
              <a:spLocks/>
            </p:cNvSpPr>
            <p:nvPr userDrawn="1"/>
          </p:nvSpPr>
          <p:spPr bwMode="auto">
            <a:xfrm>
              <a:off x="996" y="3305"/>
              <a:ext cx="126" cy="318"/>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folHlink"/>
            </a:solidFill>
            <a:ln w="0">
              <a:noFill/>
              <a:prstDash val="solid"/>
              <a:round/>
              <a:headEnd/>
              <a:tailEnd/>
            </a:ln>
          </p:spPr>
          <p:txBody>
            <a:bodyPr/>
            <a:lstStyle/>
            <a:p>
              <a:pPr>
                <a:defRPr/>
              </a:pPr>
              <a:endParaRPr lang="zh-CN" altLang="en-US"/>
            </a:p>
          </p:txBody>
        </p:sp>
      </p:grpSp>
      <p:sp>
        <p:nvSpPr>
          <p:cNvPr id="7331" name="Rectangle 163"/>
          <p:cNvSpPr>
            <a:spLocks noGrp="1" noRot="1" noChangeArrowheads="1"/>
          </p:cNvSpPr>
          <p:nvPr>
            <p:ph type="ctrTitle"/>
          </p:nvPr>
        </p:nvSpPr>
        <p:spPr>
          <a:xfrm>
            <a:off x="685800" y="2057400"/>
            <a:ext cx="7772400" cy="1143000"/>
          </a:xfrm>
        </p:spPr>
        <p:txBody>
          <a:bodyPr/>
          <a:lstStyle>
            <a:lvl1pPr>
              <a:defRPr/>
            </a:lvl1pPr>
          </a:lstStyle>
          <a:p>
            <a:r>
              <a:rPr lang="zh-CN" altLang="en-US"/>
              <a:t>单击此处编辑母版标题样式</a:t>
            </a:r>
          </a:p>
        </p:txBody>
      </p:sp>
      <p:sp>
        <p:nvSpPr>
          <p:cNvPr id="7335" name="Rectangle 167"/>
          <p:cNvSpPr>
            <a:spLocks noGrp="1" noRot="1" noChangeArrowheads="1"/>
          </p:cNvSpPr>
          <p:nvPr>
            <p:ph type="subTitle" idx="1"/>
          </p:nvPr>
        </p:nvSpPr>
        <p:spPr>
          <a:xfrm>
            <a:off x="1371600" y="3505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79" name="Rectangle 164"/>
          <p:cNvSpPr>
            <a:spLocks noGrp="1" noChangeArrowheads="1"/>
          </p:cNvSpPr>
          <p:nvPr>
            <p:ph type="dt" sz="half" idx="10"/>
          </p:nvPr>
        </p:nvSpPr>
        <p:spPr>
          <a:xfrm>
            <a:off x="301625" y="6248400"/>
            <a:ext cx="2289175" cy="476250"/>
          </a:xfrm>
        </p:spPr>
        <p:txBody>
          <a:bodyPr/>
          <a:lstStyle>
            <a:lvl1pPr>
              <a:defRPr/>
            </a:lvl1pPr>
          </a:lstStyle>
          <a:p>
            <a:pPr>
              <a:defRPr/>
            </a:pPr>
            <a:endParaRPr lang="en-US" altLang="zh-CN"/>
          </a:p>
        </p:txBody>
      </p:sp>
      <p:sp>
        <p:nvSpPr>
          <p:cNvPr id="180" name="Rectangle 165"/>
          <p:cNvSpPr>
            <a:spLocks noGrp="1" noChangeArrowheads="1"/>
          </p:cNvSpPr>
          <p:nvPr>
            <p:ph type="ftr" sz="quarter" idx="11"/>
          </p:nvPr>
        </p:nvSpPr>
        <p:spPr>
          <a:xfrm>
            <a:off x="3124200" y="6248400"/>
            <a:ext cx="2895600" cy="476250"/>
          </a:xfrm>
        </p:spPr>
        <p:txBody>
          <a:bodyPr/>
          <a:lstStyle>
            <a:lvl1pPr>
              <a:defRPr/>
            </a:lvl1pPr>
          </a:lstStyle>
          <a:p>
            <a:pPr>
              <a:defRPr/>
            </a:pPr>
            <a:endParaRPr lang="en-US" altLang="zh-CN"/>
          </a:p>
        </p:txBody>
      </p:sp>
      <p:sp>
        <p:nvSpPr>
          <p:cNvPr id="181" name="Rectangle 166"/>
          <p:cNvSpPr>
            <a:spLocks noGrp="1" noChangeArrowheads="1"/>
          </p:cNvSpPr>
          <p:nvPr>
            <p:ph type="sldNum" sz="quarter" idx="12"/>
          </p:nvPr>
        </p:nvSpPr>
        <p:spPr>
          <a:xfrm>
            <a:off x="6553200" y="6248400"/>
            <a:ext cx="2289175" cy="476250"/>
          </a:xfrm>
        </p:spPr>
        <p:txBody>
          <a:bodyPr/>
          <a:lstStyle>
            <a:lvl1pPr>
              <a:defRPr/>
            </a:lvl1pPr>
          </a:lstStyle>
          <a:p>
            <a:pPr>
              <a:defRPr/>
            </a:pPr>
            <a:fld id="{CA5A6F7A-2D7D-430E-8A26-E2AFCB368228}" type="slidenum">
              <a:rPr lang="en-US" altLang="zh-CN"/>
              <a:pPr>
                <a:defRPr/>
              </a:pPr>
              <a:t>‹#›</a:t>
            </a:fld>
            <a:endParaRPr lang="en-US" altLang="zh-CN"/>
          </a:p>
        </p:txBody>
      </p:sp>
    </p:spTree>
    <p:extLst>
      <p:ext uri="{BB962C8B-B14F-4D97-AF65-F5344CB8AC3E}">
        <p14:creationId xmlns:p14="http://schemas.microsoft.com/office/powerpoint/2010/main" val="2577270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845EC896-8182-4532-986E-C6A21E00E961}" type="slidenum">
              <a:rPr lang="en-US" altLang="zh-CN"/>
              <a:pPr>
                <a:defRPr/>
              </a:pPr>
              <a:t>‹#›</a:t>
            </a:fld>
            <a:endParaRPr lang="en-US" altLang="zh-CN"/>
          </a:p>
        </p:txBody>
      </p:sp>
    </p:spTree>
    <p:extLst>
      <p:ext uri="{BB962C8B-B14F-4D97-AF65-F5344CB8AC3E}">
        <p14:creationId xmlns:p14="http://schemas.microsoft.com/office/powerpoint/2010/main" val="197575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3" y="228600"/>
            <a:ext cx="2135187"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98450" y="228600"/>
            <a:ext cx="6253163" cy="5870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49B13770-9E99-416E-84E8-DB23CF54ADE0}" type="slidenum">
              <a:rPr lang="en-US" altLang="zh-CN"/>
              <a:pPr>
                <a:defRPr/>
              </a:pPr>
              <a:t>‹#›</a:t>
            </a:fld>
            <a:endParaRPr lang="en-US" altLang="zh-CN"/>
          </a:p>
        </p:txBody>
      </p:sp>
    </p:spTree>
    <p:extLst>
      <p:ext uri="{BB962C8B-B14F-4D97-AF65-F5344CB8AC3E}">
        <p14:creationId xmlns:p14="http://schemas.microsoft.com/office/powerpoint/2010/main" val="366545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0C05E0D9-B4B8-403B-BF2E-2BEB767008B8}" type="slidenum">
              <a:rPr lang="en-US" altLang="zh-CN"/>
              <a:pPr>
                <a:defRPr/>
              </a:pPr>
              <a:t>‹#›</a:t>
            </a:fld>
            <a:endParaRPr lang="en-US" altLang="zh-CN"/>
          </a:p>
        </p:txBody>
      </p:sp>
    </p:spTree>
    <p:extLst>
      <p:ext uri="{BB962C8B-B14F-4D97-AF65-F5344CB8AC3E}">
        <p14:creationId xmlns:p14="http://schemas.microsoft.com/office/powerpoint/2010/main" val="4017525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2500" y="1600200"/>
            <a:ext cx="4000500" cy="2173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2500" y="3925888"/>
            <a:ext cx="4000500" cy="2173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252"/>
          <p:cNvSpPr>
            <a:spLocks noGrp="1" noChangeArrowheads="1"/>
          </p:cNvSpPr>
          <p:nvPr>
            <p:ph type="sldNum" sz="quarter" idx="12"/>
          </p:nvPr>
        </p:nvSpPr>
        <p:spPr>
          <a:ln/>
        </p:spPr>
        <p:txBody>
          <a:bodyPr/>
          <a:lstStyle>
            <a:lvl1pPr>
              <a:defRPr/>
            </a:lvl1pPr>
          </a:lstStyle>
          <a:p>
            <a:pPr>
              <a:defRPr/>
            </a:pPr>
            <a:fld id="{2BD5B9C2-8087-436B-BFFF-11EAC88A9A4A}" type="slidenum">
              <a:rPr lang="en-US" altLang="zh-CN"/>
              <a:pPr>
                <a:defRPr/>
              </a:pPr>
              <a:t>‹#›</a:t>
            </a:fld>
            <a:endParaRPr lang="en-US" altLang="zh-CN"/>
          </a:p>
        </p:txBody>
      </p:sp>
    </p:spTree>
    <p:extLst>
      <p:ext uri="{BB962C8B-B14F-4D97-AF65-F5344CB8AC3E}">
        <p14:creationId xmlns:p14="http://schemas.microsoft.com/office/powerpoint/2010/main" val="629725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52"/>
          <p:cNvSpPr>
            <a:spLocks noGrp="1" noChangeArrowheads="1"/>
          </p:cNvSpPr>
          <p:nvPr>
            <p:ph type="sldNum" sz="quarter" idx="12"/>
          </p:nvPr>
        </p:nvSpPr>
        <p:spPr>
          <a:ln/>
        </p:spPr>
        <p:txBody>
          <a:bodyPr/>
          <a:lstStyle>
            <a:lvl1pPr>
              <a:defRPr/>
            </a:lvl1pPr>
          </a:lstStyle>
          <a:p>
            <a:pPr>
              <a:defRPr/>
            </a:pPr>
            <a:fld id="{B88EA7A0-E2AE-434F-A2E7-35B2AFD2CE6A}" type="slidenum">
              <a:rPr lang="en-US" altLang="zh-CN"/>
              <a:pPr>
                <a:defRPr/>
              </a:pPr>
              <a:t>‹#›</a:t>
            </a:fld>
            <a:endParaRPr lang="en-US" altLang="zh-CN"/>
          </a:p>
        </p:txBody>
      </p:sp>
    </p:spTree>
    <p:extLst>
      <p:ext uri="{BB962C8B-B14F-4D97-AF65-F5344CB8AC3E}">
        <p14:creationId xmlns:p14="http://schemas.microsoft.com/office/powerpoint/2010/main" val="3268623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7FB3D1DC-D78D-41E2-9E1B-56A78D0C3F04}" type="slidenum">
              <a:rPr lang="en-US" altLang="zh-CN"/>
              <a:pPr>
                <a:defRPr/>
              </a:pPr>
              <a:t>‹#›</a:t>
            </a:fld>
            <a:endParaRPr lang="en-US" altLang="zh-CN"/>
          </a:p>
        </p:txBody>
      </p:sp>
    </p:spTree>
    <p:extLst>
      <p:ext uri="{BB962C8B-B14F-4D97-AF65-F5344CB8AC3E}">
        <p14:creationId xmlns:p14="http://schemas.microsoft.com/office/powerpoint/2010/main" val="314502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7353C94D-9DB6-42F6-8280-DFF8E8AFE6E1}" type="slidenum">
              <a:rPr lang="en-US" altLang="zh-CN"/>
              <a:pPr>
                <a:defRPr/>
              </a:pPr>
              <a:t>‹#›</a:t>
            </a:fld>
            <a:endParaRPr lang="en-US" altLang="zh-CN"/>
          </a:p>
        </p:txBody>
      </p:sp>
    </p:spTree>
    <p:extLst>
      <p:ext uri="{BB962C8B-B14F-4D97-AF65-F5344CB8AC3E}">
        <p14:creationId xmlns:p14="http://schemas.microsoft.com/office/powerpoint/2010/main" val="340902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2ADDA2EE-6365-4171-A5B8-E081DF641FDC}" type="slidenum">
              <a:rPr lang="en-US" altLang="zh-CN"/>
              <a:pPr>
                <a:defRPr/>
              </a:pPr>
              <a:t>‹#›</a:t>
            </a:fld>
            <a:endParaRPr lang="en-US" altLang="zh-CN"/>
          </a:p>
        </p:txBody>
      </p:sp>
    </p:spTree>
    <p:extLst>
      <p:ext uri="{BB962C8B-B14F-4D97-AF65-F5344CB8AC3E}">
        <p14:creationId xmlns:p14="http://schemas.microsoft.com/office/powerpoint/2010/main" val="1341241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52"/>
          <p:cNvSpPr>
            <a:spLocks noGrp="1" noChangeArrowheads="1"/>
          </p:cNvSpPr>
          <p:nvPr>
            <p:ph type="sldNum" sz="quarter" idx="12"/>
          </p:nvPr>
        </p:nvSpPr>
        <p:spPr>
          <a:ln/>
        </p:spPr>
        <p:txBody>
          <a:bodyPr/>
          <a:lstStyle>
            <a:lvl1pPr>
              <a:defRPr/>
            </a:lvl1pPr>
          </a:lstStyle>
          <a:p>
            <a:pPr>
              <a:defRPr/>
            </a:pPr>
            <a:fld id="{1590A745-D9CA-4815-B709-9DAC04048BB1}" type="slidenum">
              <a:rPr lang="en-US" altLang="zh-CN"/>
              <a:pPr>
                <a:defRPr/>
              </a:pPr>
              <a:t>‹#›</a:t>
            </a:fld>
            <a:endParaRPr lang="en-US" altLang="zh-CN"/>
          </a:p>
        </p:txBody>
      </p:sp>
    </p:spTree>
    <p:extLst>
      <p:ext uri="{BB962C8B-B14F-4D97-AF65-F5344CB8AC3E}">
        <p14:creationId xmlns:p14="http://schemas.microsoft.com/office/powerpoint/2010/main" val="257057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252"/>
          <p:cNvSpPr>
            <a:spLocks noGrp="1" noChangeArrowheads="1"/>
          </p:cNvSpPr>
          <p:nvPr>
            <p:ph type="sldNum" sz="quarter" idx="12"/>
          </p:nvPr>
        </p:nvSpPr>
        <p:spPr>
          <a:ln/>
        </p:spPr>
        <p:txBody>
          <a:bodyPr/>
          <a:lstStyle>
            <a:lvl1pPr>
              <a:defRPr/>
            </a:lvl1pPr>
          </a:lstStyle>
          <a:p>
            <a:pPr>
              <a:defRPr/>
            </a:pPr>
            <a:fld id="{27BF1FDE-B707-4382-834B-5925135A470F}" type="slidenum">
              <a:rPr lang="en-US" altLang="zh-CN"/>
              <a:pPr>
                <a:defRPr/>
              </a:pPr>
              <a:t>‹#›</a:t>
            </a:fld>
            <a:endParaRPr lang="en-US" altLang="zh-CN"/>
          </a:p>
        </p:txBody>
      </p:sp>
    </p:spTree>
    <p:extLst>
      <p:ext uri="{BB962C8B-B14F-4D97-AF65-F5344CB8AC3E}">
        <p14:creationId xmlns:p14="http://schemas.microsoft.com/office/powerpoint/2010/main" val="283428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52"/>
          <p:cNvSpPr>
            <a:spLocks noGrp="1" noChangeArrowheads="1"/>
          </p:cNvSpPr>
          <p:nvPr>
            <p:ph type="sldNum" sz="quarter" idx="12"/>
          </p:nvPr>
        </p:nvSpPr>
        <p:spPr>
          <a:ln/>
        </p:spPr>
        <p:txBody>
          <a:bodyPr/>
          <a:lstStyle>
            <a:lvl1pPr>
              <a:defRPr/>
            </a:lvl1pPr>
          </a:lstStyle>
          <a:p>
            <a:pPr>
              <a:defRPr/>
            </a:pPr>
            <a:fld id="{51229BFC-DC5F-45EF-84A3-D58FA30FCBBD}" type="slidenum">
              <a:rPr lang="en-US" altLang="zh-CN"/>
              <a:pPr>
                <a:defRPr/>
              </a:pPr>
              <a:t>‹#›</a:t>
            </a:fld>
            <a:endParaRPr lang="en-US" altLang="zh-CN"/>
          </a:p>
        </p:txBody>
      </p:sp>
    </p:spTree>
    <p:extLst>
      <p:ext uri="{BB962C8B-B14F-4D97-AF65-F5344CB8AC3E}">
        <p14:creationId xmlns:p14="http://schemas.microsoft.com/office/powerpoint/2010/main" val="4020614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713C3A78-E45C-456F-A715-E3CD7B1FE0E6}" type="slidenum">
              <a:rPr lang="en-US" altLang="zh-CN"/>
              <a:pPr>
                <a:defRPr/>
              </a:pPr>
              <a:t>‹#›</a:t>
            </a:fld>
            <a:endParaRPr lang="en-US" altLang="zh-CN"/>
          </a:p>
        </p:txBody>
      </p:sp>
    </p:spTree>
    <p:extLst>
      <p:ext uri="{BB962C8B-B14F-4D97-AF65-F5344CB8AC3E}">
        <p14:creationId xmlns:p14="http://schemas.microsoft.com/office/powerpoint/2010/main" val="199405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5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2638F59F-0B48-49EE-BC11-18009253E569}" type="slidenum">
              <a:rPr lang="en-US" altLang="zh-CN"/>
              <a:pPr>
                <a:defRPr/>
              </a:pPr>
              <a:t>‹#›</a:t>
            </a:fld>
            <a:endParaRPr lang="en-US" altLang="zh-CN"/>
          </a:p>
        </p:txBody>
      </p:sp>
    </p:spTree>
    <p:extLst>
      <p:ext uri="{BB962C8B-B14F-4D97-AF65-F5344CB8AC3E}">
        <p14:creationId xmlns:p14="http://schemas.microsoft.com/office/powerpoint/2010/main" val="143112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818" name="Group 2"/>
          <p:cNvGrpSpPr>
            <a:grpSpLocks/>
          </p:cNvGrpSpPr>
          <p:nvPr/>
        </p:nvGrpSpPr>
        <p:grpSpPr bwMode="auto">
          <a:xfrm>
            <a:off x="566738" y="0"/>
            <a:ext cx="7891462" cy="6821488"/>
            <a:chOff x="349" y="23"/>
            <a:chExt cx="4971" cy="4297"/>
          </a:xfrm>
        </p:grpSpPr>
        <p:sp>
          <p:nvSpPr>
            <p:cNvPr id="6147" name="Rectangle 3"/>
            <p:cNvSpPr>
              <a:spLocks noChangeArrowheads="1"/>
            </p:cNvSpPr>
            <p:nvPr/>
          </p:nvSpPr>
          <p:spPr bwMode="auto">
            <a:xfrm>
              <a:off x="384" y="23"/>
              <a:ext cx="21"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148" name="Freeform 4"/>
            <p:cNvSpPr>
              <a:spLocks noEditPoints="1"/>
            </p:cNvSpPr>
            <p:nvPr/>
          </p:nvSpPr>
          <p:spPr bwMode="auto">
            <a:xfrm>
              <a:off x="38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49" name="Freeform 5"/>
            <p:cNvSpPr>
              <a:spLocks noEditPoints="1"/>
            </p:cNvSpPr>
            <p:nvPr/>
          </p:nvSpPr>
          <p:spPr bwMode="auto">
            <a:xfrm>
              <a:off x="38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50" name="Freeform 6"/>
            <p:cNvSpPr>
              <a:spLocks noEditPoints="1"/>
            </p:cNvSpPr>
            <p:nvPr/>
          </p:nvSpPr>
          <p:spPr bwMode="auto">
            <a:xfrm>
              <a:off x="38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51" name="Freeform 7"/>
            <p:cNvSpPr>
              <a:spLocks noEditPoints="1"/>
            </p:cNvSpPr>
            <p:nvPr/>
          </p:nvSpPr>
          <p:spPr bwMode="auto">
            <a:xfrm>
              <a:off x="38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52" name="Freeform 8"/>
            <p:cNvSpPr>
              <a:spLocks noEditPoints="1"/>
            </p:cNvSpPr>
            <p:nvPr/>
          </p:nvSpPr>
          <p:spPr bwMode="auto">
            <a:xfrm>
              <a:off x="38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53" name="Freeform 9"/>
            <p:cNvSpPr>
              <a:spLocks noEditPoints="1"/>
            </p:cNvSpPr>
            <p:nvPr/>
          </p:nvSpPr>
          <p:spPr bwMode="auto">
            <a:xfrm>
              <a:off x="38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54" name="Freeform 10"/>
            <p:cNvSpPr>
              <a:spLocks noEditPoints="1"/>
            </p:cNvSpPr>
            <p:nvPr/>
          </p:nvSpPr>
          <p:spPr bwMode="auto">
            <a:xfrm>
              <a:off x="38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55" name="Freeform 11"/>
            <p:cNvSpPr>
              <a:spLocks noEditPoints="1"/>
            </p:cNvSpPr>
            <p:nvPr/>
          </p:nvSpPr>
          <p:spPr bwMode="auto">
            <a:xfrm>
              <a:off x="38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56" name="Freeform 12"/>
            <p:cNvSpPr>
              <a:spLocks noEditPoints="1"/>
            </p:cNvSpPr>
            <p:nvPr/>
          </p:nvSpPr>
          <p:spPr bwMode="auto">
            <a:xfrm>
              <a:off x="38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57" name="Freeform 13"/>
            <p:cNvSpPr>
              <a:spLocks noEditPoints="1"/>
            </p:cNvSpPr>
            <p:nvPr/>
          </p:nvSpPr>
          <p:spPr bwMode="auto">
            <a:xfrm>
              <a:off x="38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58" name="Rectangle 14"/>
            <p:cNvSpPr>
              <a:spLocks noChangeArrowheads="1"/>
            </p:cNvSpPr>
            <p:nvPr/>
          </p:nvSpPr>
          <p:spPr bwMode="auto">
            <a:xfrm>
              <a:off x="384" y="4269"/>
              <a:ext cx="21"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159" name="Rectangle 15"/>
            <p:cNvSpPr>
              <a:spLocks noChangeArrowheads="1"/>
            </p:cNvSpPr>
            <p:nvPr/>
          </p:nvSpPr>
          <p:spPr bwMode="auto">
            <a:xfrm>
              <a:off x="829" y="23"/>
              <a:ext cx="21"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160" name="Freeform 16"/>
            <p:cNvSpPr>
              <a:spLocks noEditPoints="1"/>
            </p:cNvSpPr>
            <p:nvPr/>
          </p:nvSpPr>
          <p:spPr bwMode="auto">
            <a:xfrm>
              <a:off x="82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61" name="Freeform 17"/>
            <p:cNvSpPr>
              <a:spLocks noEditPoints="1"/>
            </p:cNvSpPr>
            <p:nvPr/>
          </p:nvSpPr>
          <p:spPr bwMode="auto">
            <a:xfrm>
              <a:off x="82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62" name="Freeform 18"/>
            <p:cNvSpPr>
              <a:spLocks noEditPoints="1"/>
            </p:cNvSpPr>
            <p:nvPr/>
          </p:nvSpPr>
          <p:spPr bwMode="auto">
            <a:xfrm>
              <a:off x="82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63" name="Freeform 19"/>
            <p:cNvSpPr>
              <a:spLocks noEditPoints="1"/>
            </p:cNvSpPr>
            <p:nvPr/>
          </p:nvSpPr>
          <p:spPr bwMode="auto">
            <a:xfrm>
              <a:off x="82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64" name="Freeform 20"/>
            <p:cNvSpPr>
              <a:spLocks noEditPoints="1"/>
            </p:cNvSpPr>
            <p:nvPr/>
          </p:nvSpPr>
          <p:spPr bwMode="auto">
            <a:xfrm>
              <a:off x="82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65" name="Freeform 21"/>
            <p:cNvSpPr>
              <a:spLocks noEditPoints="1"/>
            </p:cNvSpPr>
            <p:nvPr/>
          </p:nvSpPr>
          <p:spPr bwMode="auto">
            <a:xfrm>
              <a:off x="82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66" name="Freeform 22"/>
            <p:cNvSpPr>
              <a:spLocks noEditPoints="1"/>
            </p:cNvSpPr>
            <p:nvPr/>
          </p:nvSpPr>
          <p:spPr bwMode="auto">
            <a:xfrm>
              <a:off x="82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67" name="Freeform 23"/>
            <p:cNvSpPr>
              <a:spLocks noEditPoints="1"/>
            </p:cNvSpPr>
            <p:nvPr/>
          </p:nvSpPr>
          <p:spPr bwMode="auto">
            <a:xfrm>
              <a:off x="82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68" name="Freeform 24"/>
            <p:cNvSpPr>
              <a:spLocks noEditPoints="1"/>
            </p:cNvSpPr>
            <p:nvPr/>
          </p:nvSpPr>
          <p:spPr bwMode="auto">
            <a:xfrm>
              <a:off x="82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69" name="Freeform 25"/>
            <p:cNvSpPr>
              <a:spLocks noEditPoints="1"/>
            </p:cNvSpPr>
            <p:nvPr/>
          </p:nvSpPr>
          <p:spPr bwMode="auto">
            <a:xfrm>
              <a:off x="82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70" name="Rectangle 26"/>
            <p:cNvSpPr>
              <a:spLocks noChangeArrowheads="1"/>
            </p:cNvSpPr>
            <p:nvPr/>
          </p:nvSpPr>
          <p:spPr bwMode="auto">
            <a:xfrm>
              <a:off x="829" y="4269"/>
              <a:ext cx="21"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171" name="Rectangle 27"/>
            <p:cNvSpPr>
              <a:spLocks noChangeArrowheads="1"/>
            </p:cNvSpPr>
            <p:nvPr/>
          </p:nvSpPr>
          <p:spPr bwMode="auto">
            <a:xfrm>
              <a:off x="1279" y="23"/>
              <a:ext cx="21"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172" name="Freeform 28"/>
            <p:cNvSpPr>
              <a:spLocks noEditPoints="1"/>
            </p:cNvSpPr>
            <p:nvPr/>
          </p:nvSpPr>
          <p:spPr bwMode="auto">
            <a:xfrm>
              <a:off x="127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73" name="Freeform 29"/>
            <p:cNvSpPr>
              <a:spLocks noEditPoints="1"/>
            </p:cNvSpPr>
            <p:nvPr/>
          </p:nvSpPr>
          <p:spPr bwMode="auto">
            <a:xfrm>
              <a:off x="127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74" name="Freeform 30"/>
            <p:cNvSpPr>
              <a:spLocks noEditPoints="1"/>
            </p:cNvSpPr>
            <p:nvPr/>
          </p:nvSpPr>
          <p:spPr bwMode="auto">
            <a:xfrm>
              <a:off x="127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75" name="Freeform 31"/>
            <p:cNvSpPr>
              <a:spLocks noEditPoints="1"/>
            </p:cNvSpPr>
            <p:nvPr/>
          </p:nvSpPr>
          <p:spPr bwMode="auto">
            <a:xfrm>
              <a:off x="127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76" name="Freeform 32"/>
            <p:cNvSpPr>
              <a:spLocks noEditPoints="1"/>
            </p:cNvSpPr>
            <p:nvPr/>
          </p:nvSpPr>
          <p:spPr bwMode="auto">
            <a:xfrm>
              <a:off x="127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77" name="Freeform 33"/>
            <p:cNvSpPr>
              <a:spLocks noEditPoints="1"/>
            </p:cNvSpPr>
            <p:nvPr/>
          </p:nvSpPr>
          <p:spPr bwMode="auto">
            <a:xfrm>
              <a:off x="127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78" name="Freeform 34"/>
            <p:cNvSpPr>
              <a:spLocks noEditPoints="1"/>
            </p:cNvSpPr>
            <p:nvPr/>
          </p:nvSpPr>
          <p:spPr bwMode="auto">
            <a:xfrm>
              <a:off x="127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79" name="Freeform 35"/>
            <p:cNvSpPr>
              <a:spLocks noEditPoints="1"/>
            </p:cNvSpPr>
            <p:nvPr/>
          </p:nvSpPr>
          <p:spPr bwMode="auto">
            <a:xfrm>
              <a:off x="127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80" name="Freeform 36"/>
            <p:cNvSpPr>
              <a:spLocks noEditPoints="1"/>
            </p:cNvSpPr>
            <p:nvPr/>
          </p:nvSpPr>
          <p:spPr bwMode="auto">
            <a:xfrm>
              <a:off x="127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81" name="Freeform 37"/>
            <p:cNvSpPr>
              <a:spLocks noEditPoints="1"/>
            </p:cNvSpPr>
            <p:nvPr/>
          </p:nvSpPr>
          <p:spPr bwMode="auto">
            <a:xfrm>
              <a:off x="127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82" name="Rectangle 38"/>
            <p:cNvSpPr>
              <a:spLocks noChangeArrowheads="1"/>
            </p:cNvSpPr>
            <p:nvPr/>
          </p:nvSpPr>
          <p:spPr bwMode="auto">
            <a:xfrm>
              <a:off x="1279" y="4269"/>
              <a:ext cx="21"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183" name="Rectangle 39"/>
            <p:cNvSpPr>
              <a:spLocks noChangeArrowheads="1"/>
            </p:cNvSpPr>
            <p:nvPr/>
          </p:nvSpPr>
          <p:spPr bwMode="auto">
            <a:xfrm>
              <a:off x="1724" y="23"/>
              <a:ext cx="21"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184" name="Freeform 40"/>
            <p:cNvSpPr>
              <a:spLocks noEditPoints="1"/>
            </p:cNvSpPr>
            <p:nvPr/>
          </p:nvSpPr>
          <p:spPr bwMode="auto">
            <a:xfrm>
              <a:off x="1724"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85" name="Freeform 41"/>
            <p:cNvSpPr>
              <a:spLocks noEditPoints="1"/>
            </p:cNvSpPr>
            <p:nvPr/>
          </p:nvSpPr>
          <p:spPr bwMode="auto">
            <a:xfrm>
              <a:off x="1724"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86" name="Freeform 42"/>
            <p:cNvSpPr>
              <a:spLocks noEditPoints="1"/>
            </p:cNvSpPr>
            <p:nvPr/>
          </p:nvSpPr>
          <p:spPr bwMode="auto">
            <a:xfrm>
              <a:off x="1724"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87" name="Freeform 43"/>
            <p:cNvSpPr>
              <a:spLocks noEditPoints="1"/>
            </p:cNvSpPr>
            <p:nvPr/>
          </p:nvSpPr>
          <p:spPr bwMode="auto">
            <a:xfrm>
              <a:off x="1724"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88" name="Freeform 44"/>
            <p:cNvSpPr>
              <a:spLocks noEditPoints="1"/>
            </p:cNvSpPr>
            <p:nvPr/>
          </p:nvSpPr>
          <p:spPr bwMode="auto">
            <a:xfrm>
              <a:off x="1724"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89" name="Freeform 45"/>
            <p:cNvSpPr>
              <a:spLocks noEditPoints="1"/>
            </p:cNvSpPr>
            <p:nvPr/>
          </p:nvSpPr>
          <p:spPr bwMode="auto">
            <a:xfrm>
              <a:off x="1724"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90" name="Freeform 46"/>
            <p:cNvSpPr>
              <a:spLocks noEditPoints="1"/>
            </p:cNvSpPr>
            <p:nvPr/>
          </p:nvSpPr>
          <p:spPr bwMode="auto">
            <a:xfrm>
              <a:off x="1724"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91" name="Freeform 47"/>
            <p:cNvSpPr>
              <a:spLocks noEditPoints="1"/>
            </p:cNvSpPr>
            <p:nvPr/>
          </p:nvSpPr>
          <p:spPr bwMode="auto">
            <a:xfrm>
              <a:off x="1724"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92" name="Freeform 48"/>
            <p:cNvSpPr>
              <a:spLocks noEditPoints="1"/>
            </p:cNvSpPr>
            <p:nvPr/>
          </p:nvSpPr>
          <p:spPr bwMode="auto">
            <a:xfrm>
              <a:off x="1724"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93" name="Freeform 49"/>
            <p:cNvSpPr>
              <a:spLocks noEditPoints="1"/>
            </p:cNvSpPr>
            <p:nvPr/>
          </p:nvSpPr>
          <p:spPr bwMode="auto">
            <a:xfrm>
              <a:off x="1724"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94" name="Rectangle 50"/>
            <p:cNvSpPr>
              <a:spLocks noChangeArrowheads="1"/>
            </p:cNvSpPr>
            <p:nvPr/>
          </p:nvSpPr>
          <p:spPr bwMode="auto">
            <a:xfrm>
              <a:off x="1724" y="4269"/>
              <a:ext cx="21"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195" name="Rectangle 51"/>
            <p:cNvSpPr>
              <a:spLocks noChangeArrowheads="1"/>
            </p:cNvSpPr>
            <p:nvPr/>
          </p:nvSpPr>
          <p:spPr bwMode="auto">
            <a:xfrm>
              <a:off x="2169" y="23"/>
              <a:ext cx="21"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196" name="Freeform 52"/>
            <p:cNvSpPr>
              <a:spLocks noEditPoints="1"/>
            </p:cNvSpPr>
            <p:nvPr/>
          </p:nvSpPr>
          <p:spPr bwMode="auto">
            <a:xfrm>
              <a:off x="2169" y="225"/>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97" name="Freeform 53"/>
            <p:cNvSpPr>
              <a:spLocks noEditPoints="1"/>
            </p:cNvSpPr>
            <p:nvPr/>
          </p:nvSpPr>
          <p:spPr bwMode="auto">
            <a:xfrm>
              <a:off x="2169" y="630"/>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98" name="Freeform 54"/>
            <p:cNvSpPr>
              <a:spLocks noEditPoints="1"/>
            </p:cNvSpPr>
            <p:nvPr/>
          </p:nvSpPr>
          <p:spPr bwMode="auto">
            <a:xfrm>
              <a:off x="2169" y="1034"/>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199" name="Freeform 55"/>
            <p:cNvSpPr>
              <a:spLocks noEditPoints="1"/>
            </p:cNvSpPr>
            <p:nvPr/>
          </p:nvSpPr>
          <p:spPr bwMode="auto">
            <a:xfrm>
              <a:off x="2169" y="1438"/>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00" name="Freeform 56"/>
            <p:cNvSpPr>
              <a:spLocks noEditPoints="1"/>
            </p:cNvSpPr>
            <p:nvPr/>
          </p:nvSpPr>
          <p:spPr bwMode="auto">
            <a:xfrm>
              <a:off x="2169" y="1843"/>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01" name="Freeform 57"/>
            <p:cNvSpPr>
              <a:spLocks noEditPoints="1"/>
            </p:cNvSpPr>
            <p:nvPr/>
          </p:nvSpPr>
          <p:spPr bwMode="auto">
            <a:xfrm>
              <a:off x="2169" y="2247"/>
              <a:ext cx="21"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02" name="Freeform 58"/>
            <p:cNvSpPr>
              <a:spLocks noEditPoints="1"/>
            </p:cNvSpPr>
            <p:nvPr/>
          </p:nvSpPr>
          <p:spPr bwMode="auto">
            <a:xfrm>
              <a:off x="2169" y="2652"/>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03" name="Freeform 59"/>
            <p:cNvSpPr>
              <a:spLocks noEditPoints="1"/>
            </p:cNvSpPr>
            <p:nvPr/>
          </p:nvSpPr>
          <p:spPr bwMode="auto">
            <a:xfrm>
              <a:off x="2169" y="3056"/>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04" name="Freeform 60"/>
            <p:cNvSpPr>
              <a:spLocks noEditPoints="1"/>
            </p:cNvSpPr>
            <p:nvPr/>
          </p:nvSpPr>
          <p:spPr bwMode="auto">
            <a:xfrm>
              <a:off x="2169" y="3461"/>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05" name="Freeform 61"/>
            <p:cNvSpPr>
              <a:spLocks noEditPoints="1"/>
            </p:cNvSpPr>
            <p:nvPr/>
          </p:nvSpPr>
          <p:spPr bwMode="auto">
            <a:xfrm>
              <a:off x="2169" y="3865"/>
              <a:ext cx="21"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06" name="Rectangle 62"/>
            <p:cNvSpPr>
              <a:spLocks noChangeArrowheads="1"/>
            </p:cNvSpPr>
            <p:nvPr/>
          </p:nvSpPr>
          <p:spPr bwMode="auto">
            <a:xfrm>
              <a:off x="2169" y="4269"/>
              <a:ext cx="21"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07" name="Rectangle 63"/>
            <p:cNvSpPr>
              <a:spLocks noChangeArrowheads="1"/>
            </p:cNvSpPr>
            <p:nvPr/>
          </p:nvSpPr>
          <p:spPr bwMode="auto">
            <a:xfrm>
              <a:off x="2620" y="23"/>
              <a:ext cx="20"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08" name="Freeform 64"/>
            <p:cNvSpPr>
              <a:spLocks noEditPoints="1"/>
            </p:cNvSpPr>
            <p:nvPr/>
          </p:nvSpPr>
          <p:spPr bwMode="auto">
            <a:xfrm>
              <a:off x="262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09" name="Freeform 65"/>
            <p:cNvSpPr>
              <a:spLocks noEditPoints="1"/>
            </p:cNvSpPr>
            <p:nvPr/>
          </p:nvSpPr>
          <p:spPr bwMode="auto">
            <a:xfrm>
              <a:off x="262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10" name="Freeform 66"/>
            <p:cNvSpPr>
              <a:spLocks noEditPoints="1"/>
            </p:cNvSpPr>
            <p:nvPr/>
          </p:nvSpPr>
          <p:spPr bwMode="auto">
            <a:xfrm>
              <a:off x="262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11" name="Freeform 67"/>
            <p:cNvSpPr>
              <a:spLocks noEditPoints="1"/>
            </p:cNvSpPr>
            <p:nvPr/>
          </p:nvSpPr>
          <p:spPr bwMode="auto">
            <a:xfrm>
              <a:off x="262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12" name="Freeform 68"/>
            <p:cNvSpPr>
              <a:spLocks noEditPoints="1"/>
            </p:cNvSpPr>
            <p:nvPr/>
          </p:nvSpPr>
          <p:spPr bwMode="auto">
            <a:xfrm>
              <a:off x="262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13" name="Freeform 69"/>
            <p:cNvSpPr>
              <a:spLocks noEditPoints="1"/>
            </p:cNvSpPr>
            <p:nvPr/>
          </p:nvSpPr>
          <p:spPr bwMode="auto">
            <a:xfrm>
              <a:off x="262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14" name="Freeform 70"/>
            <p:cNvSpPr>
              <a:spLocks noEditPoints="1"/>
            </p:cNvSpPr>
            <p:nvPr/>
          </p:nvSpPr>
          <p:spPr bwMode="auto">
            <a:xfrm>
              <a:off x="262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15" name="Freeform 71"/>
            <p:cNvSpPr>
              <a:spLocks noEditPoints="1"/>
            </p:cNvSpPr>
            <p:nvPr/>
          </p:nvSpPr>
          <p:spPr bwMode="auto">
            <a:xfrm>
              <a:off x="262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16" name="Freeform 72"/>
            <p:cNvSpPr>
              <a:spLocks noEditPoints="1"/>
            </p:cNvSpPr>
            <p:nvPr/>
          </p:nvSpPr>
          <p:spPr bwMode="auto">
            <a:xfrm>
              <a:off x="262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17" name="Freeform 73"/>
            <p:cNvSpPr>
              <a:spLocks noEditPoints="1"/>
            </p:cNvSpPr>
            <p:nvPr/>
          </p:nvSpPr>
          <p:spPr bwMode="auto">
            <a:xfrm>
              <a:off x="262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18" name="Rectangle 74"/>
            <p:cNvSpPr>
              <a:spLocks noChangeArrowheads="1"/>
            </p:cNvSpPr>
            <p:nvPr/>
          </p:nvSpPr>
          <p:spPr bwMode="auto">
            <a:xfrm>
              <a:off x="2620" y="4269"/>
              <a:ext cx="20"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19" name="Rectangle 75"/>
            <p:cNvSpPr>
              <a:spLocks noChangeArrowheads="1"/>
            </p:cNvSpPr>
            <p:nvPr/>
          </p:nvSpPr>
          <p:spPr bwMode="auto">
            <a:xfrm>
              <a:off x="3065" y="23"/>
              <a:ext cx="20"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20" name="Freeform 76"/>
            <p:cNvSpPr>
              <a:spLocks noEditPoints="1"/>
            </p:cNvSpPr>
            <p:nvPr/>
          </p:nvSpPr>
          <p:spPr bwMode="auto">
            <a:xfrm>
              <a:off x="306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21" name="Freeform 77"/>
            <p:cNvSpPr>
              <a:spLocks noEditPoints="1"/>
            </p:cNvSpPr>
            <p:nvPr/>
          </p:nvSpPr>
          <p:spPr bwMode="auto">
            <a:xfrm>
              <a:off x="306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22" name="Freeform 78"/>
            <p:cNvSpPr>
              <a:spLocks noEditPoints="1"/>
            </p:cNvSpPr>
            <p:nvPr/>
          </p:nvSpPr>
          <p:spPr bwMode="auto">
            <a:xfrm>
              <a:off x="306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23" name="Freeform 79"/>
            <p:cNvSpPr>
              <a:spLocks noEditPoints="1"/>
            </p:cNvSpPr>
            <p:nvPr/>
          </p:nvSpPr>
          <p:spPr bwMode="auto">
            <a:xfrm>
              <a:off x="306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24" name="Freeform 80"/>
            <p:cNvSpPr>
              <a:spLocks noEditPoints="1"/>
            </p:cNvSpPr>
            <p:nvPr/>
          </p:nvSpPr>
          <p:spPr bwMode="auto">
            <a:xfrm>
              <a:off x="306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25" name="Freeform 81"/>
            <p:cNvSpPr>
              <a:spLocks noEditPoints="1"/>
            </p:cNvSpPr>
            <p:nvPr/>
          </p:nvSpPr>
          <p:spPr bwMode="auto">
            <a:xfrm>
              <a:off x="306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26" name="Freeform 82"/>
            <p:cNvSpPr>
              <a:spLocks noEditPoints="1"/>
            </p:cNvSpPr>
            <p:nvPr/>
          </p:nvSpPr>
          <p:spPr bwMode="auto">
            <a:xfrm>
              <a:off x="306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27" name="Freeform 83"/>
            <p:cNvSpPr>
              <a:spLocks noEditPoints="1"/>
            </p:cNvSpPr>
            <p:nvPr/>
          </p:nvSpPr>
          <p:spPr bwMode="auto">
            <a:xfrm>
              <a:off x="306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28" name="Freeform 84"/>
            <p:cNvSpPr>
              <a:spLocks noEditPoints="1"/>
            </p:cNvSpPr>
            <p:nvPr/>
          </p:nvSpPr>
          <p:spPr bwMode="auto">
            <a:xfrm>
              <a:off x="306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29" name="Freeform 85"/>
            <p:cNvSpPr>
              <a:spLocks noEditPoints="1"/>
            </p:cNvSpPr>
            <p:nvPr/>
          </p:nvSpPr>
          <p:spPr bwMode="auto">
            <a:xfrm>
              <a:off x="306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30" name="Rectangle 86"/>
            <p:cNvSpPr>
              <a:spLocks noChangeArrowheads="1"/>
            </p:cNvSpPr>
            <p:nvPr/>
          </p:nvSpPr>
          <p:spPr bwMode="auto">
            <a:xfrm>
              <a:off x="3065" y="4269"/>
              <a:ext cx="20"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31" name="Rectangle 87"/>
            <p:cNvSpPr>
              <a:spLocks noChangeArrowheads="1"/>
            </p:cNvSpPr>
            <p:nvPr/>
          </p:nvSpPr>
          <p:spPr bwMode="auto">
            <a:xfrm>
              <a:off x="3510" y="23"/>
              <a:ext cx="20"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32" name="Freeform 88"/>
            <p:cNvSpPr>
              <a:spLocks noEditPoints="1"/>
            </p:cNvSpPr>
            <p:nvPr/>
          </p:nvSpPr>
          <p:spPr bwMode="auto">
            <a:xfrm>
              <a:off x="351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33" name="Freeform 89"/>
            <p:cNvSpPr>
              <a:spLocks noEditPoints="1"/>
            </p:cNvSpPr>
            <p:nvPr/>
          </p:nvSpPr>
          <p:spPr bwMode="auto">
            <a:xfrm>
              <a:off x="351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34" name="Freeform 90"/>
            <p:cNvSpPr>
              <a:spLocks noEditPoints="1"/>
            </p:cNvSpPr>
            <p:nvPr/>
          </p:nvSpPr>
          <p:spPr bwMode="auto">
            <a:xfrm>
              <a:off x="351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35" name="Freeform 91"/>
            <p:cNvSpPr>
              <a:spLocks noEditPoints="1"/>
            </p:cNvSpPr>
            <p:nvPr/>
          </p:nvSpPr>
          <p:spPr bwMode="auto">
            <a:xfrm>
              <a:off x="351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36" name="Freeform 92"/>
            <p:cNvSpPr>
              <a:spLocks noEditPoints="1"/>
            </p:cNvSpPr>
            <p:nvPr/>
          </p:nvSpPr>
          <p:spPr bwMode="auto">
            <a:xfrm>
              <a:off x="351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37" name="Freeform 93"/>
            <p:cNvSpPr>
              <a:spLocks noEditPoints="1"/>
            </p:cNvSpPr>
            <p:nvPr/>
          </p:nvSpPr>
          <p:spPr bwMode="auto">
            <a:xfrm>
              <a:off x="351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38" name="Freeform 94"/>
            <p:cNvSpPr>
              <a:spLocks noEditPoints="1"/>
            </p:cNvSpPr>
            <p:nvPr/>
          </p:nvSpPr>
          <p:spPr bwMode="auto">
            <a:xfrm>
              <a:off x="351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39" name="Freeform 95"/>
            <p:cNvSpPr>
              <a:spLocks noEditPoints="1"/>
            </p:cNvSpPr>
            <p:nvPr/>
          </p:nvSpPr>
          <p:spPr bwMode="auto">
            <a:xfrm>
              <a:off x="351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40" name="Freeform 96"/>
            <p:cNvSpPr>
              <a:spLocks noEditPoints="1"/>
            </p:cNvSpPr>
            <p:nvPr/>
          </p:nvSpPr>
          <p:spPr bwMode="auto">
            <a:xfrm>
              <a:off x="351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41" name="Freeform 97"/>
            <p:cNvSpPr>
              <a:spLocks noEditPoints="1"/>
            </p:cNvSpPr>
            <p:nvPr/>
          </p:nvSpPr>
          <p:spPr bwMode="auto">
            <a:xfrm>
              <a:off x="351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42" name="Rectangle 98"/>
            <p:cNvSpPr>
              <a:spLocks noChangeArrowheads="1"/>
            </p:cNvSpPr>
            <p:nvPr/>
          </p:nvSpPr>
          <p:spPr bwMode="auto">
            <a:xfrm>
              <a:off x="3510" y="4269"/>
              <a:ext cx="20"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43" name="Rectangle 99"/>
            <p:cNvSpPr>
              <a:spLocks noChangeArrowheads="1"/>
            </p:cNvSpPr>
            <p:nvPr/>
          </p:nvSpPr>
          <p:spPr bwMode="auto">
            <a:xfrm>
              <a:off x="3960" y="23"/>
              <a:ext cx="20"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44" name="Freeform 100"/>
            <p:cNvSpPr>
              <a:spLocks noEditPoints="1"/>
            </p:cNvSpPr>
            <p:nvPr/>
          </p:nvSpPr>
          <p:spPr bwMode="auto">
            <a:xfrm>
              <a:off x="396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45" name="Freeform 101"/>
            <p:cNvSpPr>
              <a:spLocks noEditPoints="1"/>
            </p:cNvSpPr>
            <p:nvPr/>
          </p:nvSpPr>
          <p:spPr bwMode="auto">
            <a:xfrm>
              <a:off x="396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46" name="Freeform 102"/>
            <p:cNvSpPr>
              <a:spLocks noEditPoints="1"/>
            </p:cNvSpPr>
            <p:nvPr/>
          </p:nvSpPr>
          <p:spPr bwMode="auto">
            <a:xfrm>
              <a:off x="396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47" name="Freeform 103"/>
            <p:cNvSpPr>
              <a:spLocks noEditPoints="1"/>
            </p:cNvSpPr>
            <p:nvPr/>
          </p:nvSpPr>
          <p:spPr bwMode="auto">
            <a:xfrm>
              <a:off x="396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48" name="Freeform 104"/>
            <p:cNvSpPr>
              <a:spLocks noEditPoints="1"/>
            </p:cNvSpPr>
            <p:nvPr/>
          </p:nvSpPr>
          <p:spPr bwMode="auto">
            <a:xfrm>
              <a:off x="396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49" name="Freeform 105"/>
            <p:cNvSpPr>
              <a:spLocks noEditPoints="1"/>
            </p:cNvSpPr>
            <p:nvPr/>
          </p:nvSpPr>
          <p:spPr bwMode="auto">
            <a:xfrm>
              <a:off x="396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50" name="Freeform 106"/>
            <p:cNvSpPr>
              <a:spLocks noEditPoints="1"/>
            </p:cNvSpPr>
            <p:nvPr/>
          </p:nvSpPr>
          <p:spPr bwMode="auto">
            <a:xfrm>
              <a:off x="396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51" name="Freeform 107"/>
            <p:cNvSpPr>
              <a:spLocks noEditPoints="1"/>
            </p:cNvSpPr>
            <p:nvPr/>
          </p:nvSpPr>
          <p:spPr bwMode="auto">
            <a:xfrm>
              <a:off x="396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52" name="Freeform 108"/>
            <p:cNvSpPr>
              <a:spLocks noEditPoints="1"/>
            </p:cNvSpPr>
            <p:nvPr/>
          </p:nvSpPr>
          <p:spPr bwMode="auto">
            <a:xfrm>
              <a:off x="396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53" name="Freeform 109"/>
            <p:cNvSpPr>
              <a:spLocks noEditPoints="1"/>
            </p:cNvSpPr>
            <p:nvPr/>
          </p:nvSpPr>
          <p:spPr bwMode="auto">
            <a:xfrm>
              <a:off x="396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54" name="Rectangle 110"/>
            <p:cNvSpPr>
              <a:spLocks noChangeArrowheads="1"/>
            </p:cNvSpPr>
            <p:nvPr/>
          </p:nvSpPr>
          <p:spPr bwMode="auto">
            <a:xfrm>
              <a:off x="3960" y="4269"/>
              <a:ext cx="20"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55" name="Rectangle 111"/>
            <p:cNvSpPr>
              <a:spLocks noChangeArrowheads="1"/>
            </p:cNvSpPr>
            <p:nvPr/>
          </p:nvSpPr>
          <p:spPr bwMode="auto">
            <a:xfrm>
              <a:off x="4405" y="23"/>
              <a:ext cx="20"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56" name="Freeform 112"/>
            <p:cNvSpPr>
              <a:spLocks noEditPoints="1"/>
            </p:cNvSpPr>
            <p:nvPr/>
          </p:nvSpPr>
          <p:spPr bwMode="auto">
            <a:xfrm>
              <a:off x="4405"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57" name="Freeform 113"/>
            <p:cNvSpPr>
              <a:spLocks noEditPoints="1"/>
            </p:cNvSpPr>
            <p:nvPr/>
          </p:nvSpPr>
          <p:spPr bwMode="auto">
            <a:xfrm>
              <a:off x="4405"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58" name="Freeform 114"/>
            <p:cNvSpPr>
              <a:spLocks noEditPoints="1"/>
            </p:cNvSpPr>
            <p:nvPr/>
          </p:nvSpPr>
          <p:spPr bwMode="auto">
            <a:xfrm>
              <a:off x="4405"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59" name="Freeform 115"/>
            <p:cNvSpPr>
              <a:spLocks noEditPoints="1"/>
            </p:cNvSpPr>
            <p:nvPr/>
          </p:nvSpPr>
          <p:spPr bwMode="auto">
            <a:xfrm>
              <a:off x="4405"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60" name="Freeform 116"/>
            <p:cNvSpPr>
              <a:spLocks noEditPoints="1"/>
            </p:cNvSpPr>
            <p:nvPr/>
          </p:nvSpPr>
          <p:spPr bwMode="auto">
            <a:xfrm>
              <a:off x="4405"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61" name="Freeform 117"/>
            <p:cNvSpPr>
              <a:spLocks noEditPoints="1"/>
            </p:cNvSpPr>
            <p:nvPr/>
          </p:nvSpPr>
          <p:spPr bwMode="auto">
            <a:xfrm>
              <a:off x="4405"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62" name="Freeform 118"/>
            <p:cNvSpPr>
              <a:spLocks noEditPoints="1"/>
            </p:cNvSpPr>
            <p:nvPr/>
          </p:nvSpPr>
          <p:spPr bwMode="auto">
            <a:xfrm>
              <a:off x="4405"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63" name="Freeform 119"/>
            <p:cNvSpPr>
              <a:spLocks noEditPoints="1"/>
            </p:cNvSpPr>
            <p:nvPr/>
          </p:nvSpPr>
          <p:spPr bwMode="auto">
            <a:xfrm>
              <a:off x="4405"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64" name="Freeform 120"/>
            <p:cNvSpPr>
              <a:spLocks noEditPoints="1"/>
            </p:cNvSpPr>
            <p:nvPr/>
          </p:nvSpPr>
          <p:spPr bwMode="auto">
            <a:xfrm>
              <a:off x="4405"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65" name="Freeform 121"/>
            <p:cNvSpPr>
              <a:spLocks noEditPoints="1"/>
            </p:cNvSpPr>
            <p:nvPr/>
          </p:nvSpPr>
          <p:spPr bwMode="auto">
            <a:xfrm>
              <a:off x="4405"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66" name="Rectangle 122"/>
            <p:cNvSpPr>
              <a:spLocks noChangeArrowheads="1"/>
            </p:cNvSpPr>
            <p:nvPr/>
          </p:nvSpPr>
          <p:spPr bwMode="auto">
            <a:xfrm>
              <a:off x="4405" y="4269"/>
              <a:ext cx="20"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67" name="Rectangle 123"/>
            <p:cNvSpPr>
              <a:spLocks noChangeArrowheads="1"/>
            </p:cNvSpPr>
            <p:nvPr/>
          </p:nvSpPr>
          <p:spPr bwMode="auto">
            <a:xfrm>
              <a:off x="4850" y="23"/>
              <a:ext cx="20"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68" name="Freeform 124"/>
            <p:cNvSpPr>
              <a:spLocks noEditPoints="1"/>
            </p:cNvSpPr>
            <p:nvPr/>
          </p:nvSpPr>
          <p:spPr bwMode="auto">
            <a:xfrm>
              <a:off x="485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69" name="Freeform 125"/>
            <p:cNvSpPr>
              <a:spLocks noEditPoints="1"/>
            </p:cNvSpPr>
            <p:nvPr/>
          </p:nvSpPr>
          <p:spPr bwMode="auto">
            <a:xfrm>
              <a:off x="485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70" name="Freeform 126"/>
            <p:cNvSpPr>
              <a:spLocks noEditPoints="1"/>
            </p:cNvSpPr>
            <p:nvPr/>
          </p:nvSpPr>
          <p:spPr bwMode="auto">
            <a:xfrm>
              <a:off x="485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71" name="Freeform 127"/>
            <p:cNvSpPr>
              <a:spLocks noEditPoints="1"/>
            </p:cNvSpPr>
            <p:nvPr/>
          </p:nvSpPr>
          <p:spPr bwMode="auto">
            <a:xfrm>
              <a:off x="485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72" name="Freeform 128"/>
            <p:cNvSpPr>
              <a:spLocks noEditPoints="1"/>
            </p:cNvSpPr>
            <p:nvPr/>
          </p:nvSpPr>
          <p:spPr bwMode="auto">
            <a:xfrm>
              <a:off x="485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73" name="Freeform 129"/>
            <p:cNvSpPr>
              <a:spLocks noEditPoints="1"/>
            </p:cNvSpPr>
            <p:nvPr/>
          </p:nvSpPr>
          <p:spPr bwMode="auto">
            <a:xfrm>
              <a:off x="485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74" name="Freeform 130"/>
            <p:cNvSpPr>
              <a:spLocks noEditPoints="1"/>
            </p:cNvSpPr>
            <p:nvPr/>
          </p:nvSpPr>
          <p:spPr bwMode="auto">
            <a:xfrm>
              <a:off x="485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75" name="Freeform 131"/>
            <p:cNvSpPr>
              <a:spLocks noEditPoints="1"/>
            </p:cNvSpPr>
            <p:nvPr/>
          </p:nvSpPr>
          <p:spPr bwMode="auto">
            <a:xfrm>
              <a:off x="485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76" name="Freeform 132"/>
            <p:cNvSpPr>
              <a:spLocks noEditPoints="1"/>
            </p:cNvSpPr>
            <p:nvPr/>
          </p:nvSpPr>
          <p:spPr bwMode="auto">
            <a:xfrm>
              <a:off x="485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77" name="Freeform 133"/>
            <p:cNvSpPr>
              <a:spLocks noEditPoints="1"/>
            </p:cNvSpPr>
            <p:nvPr/>
          </p:nvSpPr>
          <p:spPr bwMode="auto">
            <a:xfrm>
              <a:off x="485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78" name="Rectangle 134"/>
            <p:cNvSpPr>
              <a:spLocks noChangeArrowheads="1"/>
            </p:cNvSpPr>
            <p:nvPr/>
          </p:nvSpPr>
          <p:spPr bwMode="auto">
            <a:xfrm>
              <a:off x="4850" y="4269"/>
              <a:ext cx="20"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79" name="Rectangle 135"/>
            <p:cNvSpPr>
              <a:spLocks noChangeArrowheads="1"/>
            </p:cNvSpPr>
            <p:nvPr/>
          </p:nvSpPr>
          <p:spPr bwMode="auto">
            <a:xfrm>
              <a:off x="5300" y="23"/>
              <a:ext cx="20" cy="10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80" name="Freeform 136"/>
            <p:cNvSpPr>
              <a:spLocks noEditPoints="1"/>
            </p:cNvSpPr>
            <p:nvPr/>
          </p:nvSpPr>
          <p:spPr bwMode="auto">
            <a:xfrm>
              <a:off x="5300" y="225"/>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81" name="Freeform 137"/>
            <p:cNvSpPr>
              <a:spLocks noEditPoints="1"/>
            </p:cNvSpPr>
            <p:nvPr/>
          </p:nvSpPr>
          <p:spPr bwMode="auto">
            <a:xfrm>
              <a:off x="5300" y="630"/>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82" name="Freeform 138"/>
            <p:cNvSpPr>
              <a:spLocks noEditPoints="1"/>
            </p:cNvSpPr>
            <p:nvPr/>
          </p:nvSpPr>
          <p:spPr bwMode="auto">
            <a:xfrm>
              <a:off x="5300" y="1034"/>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83" name="Freeform 139"/>
            <p:cNvSpPr>
              <a:spLocks noEditPoints="1"/>
            </p:cNvSpPr>
            <p:nvPr/>
          </p:nvSpPr>
          <p:spPr bwMode="auto">
            <a:xfrm>
              <a:off x="5300" y="1438"/>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84" name="Freeform 140"/>
            <p:cNvSpPr>
              <a:spLocks noEditPoints="1"/>
            </p:cNvSpPr>
            <p:nvPr/>
          </p:nvSpPr>
          <p:spPr bwMode="auto">
            <a:xfrm>
              <a:off x="5300" y="1843"/>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85" name="Freeform 141"/>
            <p:cNvSpPr>
              <a:spLocks noEditPoints="1"/>
            </p:cNvSpPr>
            <p:nvPr/>
          </p:nvSpPr>
          <p:spPr bwMode="auto">
            <a:xfrm>
              <a:off x="5300" y="2247"/>
              <a:ext cx="20" cy="304"/>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86" name="Freeform 142"/>
            <p:cNvSpPr>
              <a:spLocks noEditPoints="1"/>
            </p:cNvSpPr>
            <p:nvPr/>
          </p:nvSpPr>
          <p:spPr bwMode="auto">
            <a:xfrm>
              <a:off x="5300" y="2652"/>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87" name="Freeform 143"/>
            <p:cNvSpPr>
              <a:spLocks noEditPoints="1"/>
            </p:cNvSpPr>
            <p:nvPr/>
          </p:nvSpPr>
          <p:spPr bwMode="auto">
            <a:xfrm>
              <a:off x="5300" y="3056"/>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88" name="Freeform 144"/>
            <p:cNvSpPr>
              <a:spLocks noEditPoints="1"/>
            </p:cNvSpPr>
            <p:nvPr/>
          </p:nvSpPr>
          <p:spPr bwMode="auto">
            <a:xfrm>
              <a:off x="5300" y="3461"/>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89" name="Freeform 145"/>
            <p:cNvSpPr>
              <a:spLocks noEditPoints="1"/>
            </p:cNvSpPr>
            <p:nvPr/>
          </p:nvSpPr>
          <p:spPr bwMode="auto">
            <a:xfrm>
              <a:off x="5300" y="3865"/>
              <a:ext cx="20" cy="303"/>
            </a:xfrm>
            <a:custGeom>
              <a:avLst/>
              <a:gdLst/>
              <a:ahLst/>
              <a:cxnLst>
                <a:cxn ang="0">
                  <a:pos x="0" y="0"/>
                </a:cxn>
                <a:cxn ang="0">
                  <a:pos x="0" y="20"/>
                </a:cxn>
                <a:cxn ang="0">
                  <a:pos x="4" y="20"/>
                </a:cxn>
                <a:cxn ang="0">
                  <a:pos x="4" y="0"/>
                </a:cxn>
                <a:cxn ang="0">
                  <a:pos x="0" y="0"/>
                </a:cxn>
                <a:cxn ang="0">
                  <a:pos x="0" y="40"/>
                </a:cxn>
                <a:cxn ang="0">
                  <a:pos x="0" y="60"/>
                </a:cxn>
                <a:cxn ang="0">
                  <a:pos x="4" y="60"/>
                </a:cxn>
                <a:cxn ang="0">
                  <a:pos x="4" y="40"/>
                </a:cxn>
                <a:cxn ang="0">
                  <a:pos x="0" y="40"/>
                </a:cxn>
              </a:cxnLst>
              <a:rect l="0" t="0" r="r" b="b"/>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60001"/>
              </a:schemeClr>
            </a:solidFill>
            <a:ln w="0">
              <a:noFill/>
              <a:prstDash val="solid"/>
              <a:round/>
              <a:headEnd/>
              <a:tailEnd/>
            </a:ln>
          </p:spPr>
          <p:txBody>
            <a:bodyPr/>
            <a:lstStyle/>
            <a:p>
              <a:pPr>
                <a:defRPr/>
              </a:pPr>
              <a:endParaRPr lang="zh-CN" altLang="en-US"/>
            </a:p>
          </p:txBody>
        </p:sp>
        <p:sp>
          <p:nvSpPr>
            <p:cNvPr id="6290" name="Rectangle 146"/>
            <p:cNvSpPr>
              <a:spLocks noChangeArrowheads="1"/>
            </p:cNvSpPr>
            <p:nvPr/>
          </p:nvSpPr>
          <p:spPr bwMode="auto">
            <a:xfrm>
              <a:off x="5300" y="4269"/>
              <a:ext cx="20" cy="51"/>
            </a:xfrm>
            <a:prstGeom prst="rect">
              <a:avLst/>
            </a:prstGeom>
            <a:solidFill>
              <a:schemeClr val="bg2">
                <a:alpha val="60001"/>
              </a:schemeClr>
            </a:solidFill>
            <a:ln w="0">
              <a:noFill/>
              <a:miter lim="800000"/>
              <a:headEnd/>
              <a:tailEnd/>
            </a:ln>
          </p:spPr>
          <p:txBody>
            <a:bodyPr/>
            <a:lstStyle/>
            <a:p>
              <a:pPr>
                <a:defRPr/>
              </a:pPr>
              <a:endParaRPr lang="zh-CN" altLang="en-US"/>
            </a:p>
          </p:txBody>
        </p:sp>
        <p:sp>
          <p:nvSpPr>
            <p:cNvPr id="6291" name="Freeform 147"/>
            <p:cNvSpPr>
              <a:spLocks/>
            </p:cNvSpPr>
            <p:nvPr/>
          </p:nvSpPr>
          <p:spPr bwMode="auto">
            <a:xfrm>
              <a:off x="349" y="3304"/>
              <a:ext cx="20" cy="10"/>
            </a:xfrm>
            <a:custGeom>
              <a:avLst/>
              <a:gdLst/>
              <a:ahLst/>
              <a:cxnLst>
                <a:cxn ang="0">
                  <a:pos x="0" y="1"/>
                </a:cxn>
                <a:cxn ang="0">
                  <a:pos x="0" y="1"/>
                </a:cxn>
              </a:cxnLst>
              <a:rect l="0" t="0" r="r" b="b"/>
              <a:pathLst>
                <a:path w="4" h="2">
                  <a:moveTo>
                    <a:pt x="0" y="1"/>
                  </a:moveTo>
                  <a:cubicBezTo>
                    <a:pt x="1" y="2"/>
                    <a:pt x="4" y="0"/>
                    <a:pt x="0" y="1"/>
                  </a:cubicBezTo>
                  <a:close/>
                </a:path>
              </a:pathLst>
            </a:custGeom>
            <a:solidFill>
              <a:schemeClr val="bg2">
                <a:alpha val="60001"/>
              </a:schemeClr>
            </a:solidFill>
            <a:ln w="0">
              <a:noFill/>
              <a:prstDash val="solid"/>
              <a:round/>
              <a:headEnd/>
              <a:tailEnd/>
            </a:ln>
          </p:spPr>
          <p:txBody>
            <a:bodyPr/>
            <a:lstStyle/>
            <a:p>
              <a:pPr>
                <a:defRPr/>
              </a:pPr>
              <a:endParaRPr lang="zh-CN" altLang="en-US"/>
            </a:p>
          </p:txBody>
        </p:sp>
      </p:grpSp>
      <p:grpSp>
        <p:nvGrpSpPr>
          <p:cNvPr id="34819" name="Group 148"/>
          <p:cNvGrpSpPr>
            <a:grpSpLocks/>
          </p:cNvGrpSpPr>
          <p:nvPr/>
        </p:nvGrpSpPr>
        <p:grpSpPr bwMode="auto">
          <a:xfrm>
            <a:off x="1066800" y="3444875"/>
            <a:ext cx="533400" cy="492125"/>
            <a:chOff x="96" y="2784"/>
            <a:chExt cx="1062" cy="981"/>
          </a:xfrm>
        </p:grpSpPr>
        <p:sp>
          <p:nvSpPr>
            <p:cNvPr id="6293" name="Freeform 149"/>
            <p:cNvSpPr>
              <a:spLocks/>
            </p:cNvSpPr>
            <p:nvPr userDrawn="1"/>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pPr>
                <a:defRPr/>
              </a:pPr>
              <a:endParaRPr lang="zh-CN" altLang="en-US"/>
            </a:p>
          </p:txBody>
        </p:sp>
        <p:sp>
          <p:nvSpPr>
            <p:cNvPr id="6294" name="Freeform 150"/>
            <p:cNvSpPr>
              <a:spLocks noEditPoints="1"/>
            </p:cNvSpPr>
            <p:nvPr userDrawn="1"/>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pPr>
                <a:defRPr/>
              </a:pPr>
              <a:endParaRPr lang="zh-CN" altLang="en-US"/>
            </a:p>
          </p:txBody>
        </p:sp>
        <p:sp>
          <p:nvSpPr>
            <p:cNvPr id="6295" name="Freeform 151"/>
            <p:cNvSpPr>
              <a:spLocks/>
            </p:cNvSpPr>
            <p:nvPr userDrawn="1"/>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pPr>
                <a:defRPr/>
              </a:pPr>
              <a:endParaRPr lang="zh-CN" altLang="en-US"/>
            </a:p>
          </p:txBody>
        </p:sp>
        <p:sp>
          <p:nvSpPr>
            <p:cNvPr id="6296" name="Freeform 152"/>
            <p:cNvSpPr>
              <a:spLocks/>
            </p:cNvSpPr>
            <p:nvPr userDrawn="1"/>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pPr>
                <a:defRPr/>
              </a:pPr>
              <a:endParaRPr lang="zh-CN" altLang="en-US"/>
            </a:p>
          </p:txBody>
        </p:sp>
        <p:sp>
          <p:nvSpPr>
            <p:cNvPr id="6297" name="Freeform 153"/>
            <p:cNvSpPr>
              <a:spLocks/>
            </p:cNvSpPr>
            <p:nvPr userDrawn="1"/>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pPr>
                <a:defRPr/>
              </a:pPr>
              <a:endParaRPr lang="zh-CN" altLang="en-US"/>
            </a:p>
          </p:txBody>
        </p:sp>
        <p:sp>
          <p:nvSpPr>
            <p:cNvPr id="6298" name="Freeform 154"/>
            <p:cNvSpPr>
              <a:spLocks/>
            </p:cNvSpPr>
            <p:nvPr userDrawn="1"/>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pPr>
                <a:defRPr/>
              </a:pPr>
              <a:endParaRPr lang="zh-CN" altLang="en-US"/>
            </a:p>
          </p:txBody>
        </p:sp>
        <p:sp>
          <p:nvSpPr>
            <p:cNvPr id="6299" name="Freeform 155"/>
            <p:cNvSpPr>
              <a:spLocks/>
            </p:cNvSpPr>
            <p:nvPr userDrawn="1"/>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pPr>
                <a:defRPr/>
              </a:pPr>
              <a:endParaRPr lang="zh-CN" altLang="en-US"/>
            </a:p>
          </p:txBody>
        </p:sp>
        <p:sp>
          <p:nvSpPr>
            <p:cNvPr id="6300" name="Freeform 156"/>
            <p:cNvSpPr>
              <a:spLocks/>
            </p:cNvSpPr>
            <p:nvPr userDrawn="1"/>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pPr>
                <a:defRPr/>
              </a:pPr>
              <a:endParaRPr lang="zh-CN" altLang="en-US"/>
            </a:p>
          </p:txBody>
        </p:sp>
        <p:sp>
          <p:nvSpPr>
            <p:cNvPr id="6301" name="Freeform 157"/>
            <p:cNvSpPr>
              <a:spLocks/>
            </p:cNvSpPr>
            <p:nvPr userDrawn="1"/>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pPr>
                <a:defRPr/>
              </a:pPr>
              <a:endParaRPr lang="zh-CN" altLang="en-US"/>
            </a:p>
          </p:txBody>
        </p:sp>
        <p:sp>
          <p:nvSpPr>
            <p:cNvPr id="6302" name="Freeform 158"/>
            <p:cNvSpPr>
              <a:spLocks/>
            </p:cNvSpPr>
            <p:nvPr userDrawn="1"/>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pPr>
                <a:defRPr/>
              </a:pPr>
              <a:endParaRPr lang="zh-CN" altLang="en-US"/>
            </a:p>
          </p:txBody>
        </p:sp>
        <p:sp>
          <p:nvSpPr>
            <p:cNvPr id="6303" name="Freeform 159"/>
            <p:cNvSpPr>
              <a:spLocks/>
            </p:cNvSpPr>
            <p:nvPr userDrawn="1"/>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pPr>
                <a:defRPr/>
              </a:pPr>
              <a:endParaRPr lang="zh-CN" altLang="en-US"/>
            </a:p>
          </p:txBody>
        </p:sp>
        <p:sp>
          <p:nvSpPr>
            <p:cNvPr id="6304" name="Freeform 160"/>
            <p:cNvSpPr>
              <a:spLocks/>
            </p:cNvSpPr>
            <p:nvPr userDrawn="1"/>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pPr>
                <a:defRPr/>
              </a:pPr>
              <a:endParaRPr lang="zh-CN" altLang="en-US"/>
            </a:p>
          </p:txBody>
        </p:sp>
        <p:sp>
          <p:nvSpPr>
            <p:cNvPr id="6305" name="Freeform 161"/>
            <p:cNvSpPr>
              <a:spLocks/>
            </p:cNvSpPr>
            <p:nvPr userDrawn="1"/>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pPr>
                <a:defRPr/>
              </a:pPr>
              <a:endParaRPr lang="zh-CN" altLang="en-US"/>
            </a:p>
          </p:txBody>
        </p:sp>
      </p:grpSp>
      <p:grpSp>
        <p:nvGrpSpPr>
          <p:cNvPr id="34820" name="Group 162"/>
          <p:cNvGrpSpPr>
            <a:grpSpLocks/>
          </p:cNvGrpSpPr>
          <p:nvPr/>
        </p:nvGrpSpPr>
        <p:grpSpPr bwMode="auto">
          <a:xfrm>
            <a:off x="1066800" y="4552950"/>
            <a:ext cx="533400" cy="492125"/>
            <a:chOff x="96" y="2784"/>
            <a:chExt cx="1062" cy="981"/>
          </a:xfrm>
        </p:grpSpPr>
        <p:sp>
          <p:nvSpPr>
            <p:cNvPr id="6307" name="Freeform 163"/>
            <p:cNvSpPr>
              <a:spLocks/>
            </p:cNvSpPr>
            <p:nvPr userDrawn="1"/>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pPr>
                <a:defRPr/>
              </a:pPr>
              <a:endParaRPr lang="zh-CN" altLang="en-US"/>
            </a:p>
          </p:txBody>
        </p:sp>
        <p:sp>
          <p:nvSpPr>
            <p:cNvPr id="6308" name="Freeform 164"/>
            <p:cNvSpPr>
              <a:spLocks noEditPoints="1"/>
            </p:cNvSpPr>
            <p:nvPr userDrawn="1"/>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pPr>
                <a:defRPr/>
              </a:pPr>
              <a:endParaRPr lang="zh-CN" altLang="en-US"/>
            </a:p>
          </p:txBody>
        </p:sp>
        <p:sp>
          <p:nvSpPr>
            <p:cNvPr id="6309" name="Freeform 165"/>
            <p:cNvSpPr>
              <a:spLocks/>
            </p:cNvSpPr>
            <p:nvPr userDrawn="1"/>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pPr>
                <a:defRPr/>
              </a:pPr>
              <a:endParaRPr lang="zh-CN" altLang="en-US"/>
            </a:p>
          </p:txBody>
        </p:sp>
        <p:sp>
          <p:nvSpPr>
            <p:cNvPr id="6310" name="Freeform 166"/>
            <p:cNvSpPr>
              <a:spLocks/>
            </p:cNvSpPr>
            <p:nvPr userDrawn="1"/>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pPr>
                <a:defRPr/>
              </a:pPr>
              <a:endParaRPr lang="zh-CN" altLang="en-US"/>
            </a:p>
          </p:txBody>
        </p:sp>
        <p:sp>
          <p:nvSpPr>
            <p:cNvPr id="6311" name="Freeform 167"/>
            <p:cNvSpPr>
              <a:spLocks/>
            </p:cNvSpPr>
            <p:nvPr userDrawn="1"/>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pPr>
                <a:defRPr/>
              </a:pPr>
              <a:endParaRPr lang="zh-CN" altLang="en-US"/>
            </a:p>
          </p:txBody>
        </p:sp>
        <p:sp>
          <p:nvSpPr>
            <p:cNvPr id="6312" name="Freeform 168"/>
            <p:cNvSpPr>
              <a:spLocks/>
            </p:cNvSpPr>
            <p:nvPr userDrawn="1"/>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pPr>
                <a:defRPr/>
              </a:pPr>
              <a:endParaRPr lang="zh-CN" altLang="en-US"/>
            </a:p>
          </p:txBody>
        </p:sp>
        <p:sp>
          <p:nvSpPr>
            <p:cNvPr id="6313" name="Freeform 169"/>
            <p:cNvSpPr>
              <a:spLocks/>
            </p:cNvSpPr>
            <p:nvPr userDrawn="1"/>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pPr>
                <a:defRPr/>
              </a:pPr>
              <a:endParaRPr lang="zh-CN" altLang="en-US"/>
            </a:p>
          </p:txBody>
        </p:sp>
        <p:sp>
          <p:nvSpPr>
            <p:cNvPr id="6314" name="Freeform 170"/>
            <p:cNvSpPr>
              <a:spLocks/>
            </p:cNvSpPr>
            <p:nvPr userDrawn="1"/>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pPr>
                <a:defRPr/>
              </a:pPr>
              <a:endParaRPr lang="zh-CN" altLang="en-US"/>
            </a:p>
          </p:txBody>
        </p:sp>
        <p:sp>
          <p:nvSpPr>
            <p:cNvPr id="6315" name="Freeform 171"/>
            <p:cNvSpPr>
              <a:spLocks/>
            </p:cNvSpPr>
            <p:nvPr userDrawn="1"/>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pPr>
                <a:defRPr/>
              </a:pPr>
              <a:endParaRPr lang="zh-CN" altLang="en-US"/>
            </a:p>
          </p:txBody>
        </p:sp>
        <p:sp>
          <p:nvSpPr>
            <p:cNvPr id="6316" name="Freeform 172"/>
            <p:cNvSpPr>
              <a:spLocks/>
            </p:cNvSpPr>
            <p:nvPr userDrawn="1"/>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pPr>
                <a:defRPr/>
              </a:pPr>
              <a:endParaRPr lang="zh-CN" altLang="en-US"/>
            </a:p>
          </p:txBody>
        </p:sp>
        <p:sp>
          <p:nvSpPr>
            <p:cNvPr id="6317" name="Freeform 173"/>
            <p:cNvSpPr>
              <a:spLocks/>
            </p:cNvSpPr>
            <p:nvPr userDrawn="1"/>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pPr>
                <a:defRPr/>
              </a:pPr>
              <a:endParaRPr lang="zh-CN" altLang="en-US"/>
            </a:p>
          </p:txBody>
        </p:sp>
        <p:sp>
          <p:nvSpPr>
            <p:cNvPr id="6318" name="Freeform 174"/>
            <p:cNvSpPr>
              <a:spLocks/>
            </p:cNvSpPr>
            <p:nvPr userDrawn="1"/>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pPr>
                <a:defRPr/>
              </a:pPr>
              <a:endParaRPr lang="zh-CN" altLang="en-US"/>
            </a:p>
          </p:txBody>
        </p:sp>
        <p:sp>
          <p:nvSpPr>
            <p:cNvPr id="6319" name="Freeform 175"/>
            <p:cNvSpPr>
              <a:spLocks/>
            </p:cNvSpPr>
            <p:nvPr userDrawn="1"/>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pPr>
                <a:defRPr/>
              </a:pPr>
              <a:endParaRPr lang="zh-CN" altLang="en-US"/>
            </a:p>
          </p:txBody>
        </p:sp>
      </p:grpSp>
      <p:grpSp>
        <p:nvGrpSpPr>
          <p:cNvPr id="34821" name="Group 176"/>
          <p:cNvGrpSpPr>
            <a:grpSpLocks/>
          </p:cNvGrpSpPr>
          <p:nvPr/>
        </p:nvGrpSpPr>
        <p:grpSpPr bwMode="auto">
          <a:xfrm>
            <a:off x="1066800" y="5562600"/>
            <a:ext cx="533400" cy="492125"/>
            <a:chOff x="96" y="2784"/>
            <a:chExt cx="1062" cy="981"/>
          </a:xfrm>
        </p:grpSpPr>
        <p:sp>
          <p:nvSpPr>
            <p:cNvPr id="6321" name="Freeform 177"/>
            <p:cNvSpPr>
              <a:spLocks/>
            </p:cNvSpPr>
            <p:nvPr userDrawn="1"/>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pPr>
                <a:defRPr/>
              </a:pPr>
              <a:endParaRPr lang="zh-CN" altLang="en-US"/>
            </a:p>
          </p:txBody>
        </p:sp>
        <p:sp>
          <p:nvSpPr>
            <p:cNvPr id="6322" name="Freeform 178"/>
            <p:cNvSpPr>
              <a:spLocks noEditPoints="1"/>
            </p:cNvSpPr>
            <p:nvPr userDrawn="1"/>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pPr>
                <a:defRPr/>
              </a:pPr>
              <a:endParaRPr lang="zh-CN" altLang="en-US"/>
            </a:p>
          </p:txBody>
        </p:sp>
        <p:sp>
          <p:nvSpPr>
            <p:cNvPr id="6323" name="Freeform 179"/>
            <p:cNvSpPr>
              <a:spLocks/>
            </p:cNvSpPr>
            <p:nvPr userDrawn="1"/>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pPr>
                <a:defRPr/>
              </a:pPr>
              <a:endParaRPr lang="zh-CN" altLang="en-US"/>
            </a:p>
          </p:txBody>
        </p:sp>
        <p:sp>
          <p:nvSpPr>
            <p:cNvPr id="6324" name="Freeform 180"/>
            <p:cNvSpPr>
              <a:spLocks/>
            </p:cNvSpPr>
            <p:nvPr userDrawn="1"/>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pPr>
                <a:defRPr/>
              </a:pPr>
              <a:endParaRPr lang="zh-CN" altLang="en-US"/>
            </a:p>
          </p:txBody>
        </p:sp>
        <p:sp>
          <p:nvSpPr>
            <p:cNvPr id="6325" name="Freeform 181"/>
            <p:cNvSpPr>
              <a:spLocks/>
            </p:cNvSpPr>
            <p:nvPr userDrawn="1"/>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pPr>
                <a:defRPr/>
              </a:pPr>
              <a:endParaRPr lang="zh-CN" altLang="en-US"/>
            </a:p>
          </p:txBody>
        </p:sp>
        <p:sp>
          <p:nvSpPr>
            <p:cNvPr id="6326" name="Freeform 182"/>
            <p:cNvSpPr>
              <a:spLocks/>
            </p:cNvSpPr>
            <p:nvPr userDrawn="1"/>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pPr>
                <a:defRPr/>
              </a:pPr>
              <a:endParaRPr lang="zh-CN" altLang="en-US"/>
            </a:p>
          </p:txBody>
        </p:sp>
        <p:sp>
          <p:nvSpPr>
            <p:cNvPr id="6327" name="Freeform 183"/>
            <p:cNvSpPr>
              <a:spLocks/>
            </p:cNvSpPr>
            <p:nvPr userDrawn="1"/>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pPr>
                <a:defRPr/>
              </a:pPr>
              <a:endParaRPr lang="zh-CN" altLang="en-US"/>
            </a:p>
          </p:txBody>
        </p:sp>
        <p:sp>
          <p:nvSpPr>
            <p:cNvPr id="6328" name="Freeform 184"/>
            <p:cNvSpPr>
              <a:spLocks/>
            </p:cNvSpPr>
            <p:nvPr userDrawn="1"/>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pPr>
                <a:defRPr/>
              </a:pPr>
              <a:endParaRPr lang="zh-CN" altLang="en-US"/>
            </a:p>
          </p:txBody>
        </p:sp>
        <p:sp>
          <p:nvSpPr>
            <p:cNvPr id="6329" name="Freeform 185"/>
            <p:cNvSpPr>
              <a:spLocks/>
            </p:cNvSpPr>
            <p:nvPr userDrawn="1"/>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pPr>
                <a:defRPr/>
              </a:pPr>
              <a:endParaRPr lang="zh-CN" altLang="en-US"/>
            </a:p>
          </p:txBody>
        </p:sp>
        <p:sp>
          <p:nvSpPr>
            <p:cNvPr id="6330" name="Freeform 186"/>
            <p:cNvSpPr>
              <a:spLocks/>
            </p:cNvSpPr>
            <p:nvPr userDrawn="1"/>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pPr>
                <a:defRPr/>
              </a:pPr>
              <a:endParaRPr lang="zh-CN" altLang="en-US"/>
            </a:p>
          </p:txBody>
        </p:sp>
        <p:sp>
          <p:nvSpPr>
            <p:cNvPr id="6331" name="Freeform 187"/>
            <p:cNvSpPr>
              <a:spLocks/>
            </p:cNvSpPr>
            <p:nvPr userDrawn="1"/>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pPr>
                <a:defRPr/>
              </a:pPr>
              <a:endParaRPr lang="zh-CN" altLang="en-US"/>
            </a:p>
          </p:txBody>
        </p:sp>
        <p:sp>
          <p:nvSpPr>
            <p:cNvPr id="6332" name="Freeform 188"/>
            <p:cNvSpPr>
              <a:spLocks/>
            </p:cNvSpPr>
            <p:nvPr userDrawn="1"/>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pPr>
                <a:defRPr/>
              </a:pPr>
              <a:endParaRPr lang="zh-CN" altLang="en-US"/>
            </a:p>
          </p:txBody>
        </p:sp>
        <p:sp>
          <p:nvSpPr>
            <p:cNvPr id="6333" name="Freeform 189"/>
            <p:cNvSpPr>
              <a:spLocks/>
            </p:cNvSpPr>
            <p:nvPr userDrawn="1"/>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pPr>
                <a:defRPr/>
              </a:pPr>
              <a:endParaRPr lang="zh-CN" altLang="en-US"/>
            </a:p>
          </p:txBody>
        </p:sp>
      </p:grpSp>
      <p:grpSp>
        <p:nvGrpSpPr>
          <p:cNvPr id="34822" name="Group 190"/>
          <p:cNvGrpSpPr>
            <a:grpSpLocks/>
          </p:cNvGrpSpPr>
          <p:nvPr/>
        </p:nvGrpSpPr>
        <p:grpSpPr bwMode="auto">
          <a:xfrm>
            <a:off x="381000" y="3962400"/>
            <a:ext cx="533400" cy="492125"/>
            <a:chOff x="96" y="2784"/>
            <a:chExt cx="1062" cy="981"/>
          </a:xfrm>
        </p:grpSpPr>
        <p:sp>
          <p:nvSpPr>
            <p:cNvPr id="6335" name="Freeform 191"/>
            <p:cNvSpPr>
              <a:spLocks/>
            </p:cNvSpPr>
            <p:nvPr userDrawn="1"/>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pPr>
                <a:defRPr/>
              </a:pPr>
              <a:endParaRPr lang="zh-CN" altLang="en-US"/>
            </a:p>
          </p:txBody>
        </p:sp>
        <p:sp>
          <p:nvSpPr>
            <p:cNvPr id="6336" name="Freeform 192"/>
            <p:cNvSpPr>
              <a:spLocks noEditPoints="1"/>
            </p:cNvSpPr>
            <p:nvPr userDrawn="1"/>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pPr>
                <a:defRPr/>
              </a:pPr>
              <a:endParaRPr lang="zh-CN" altLang="en-US"/>
            </a:p>
          </p:txBody>
        </p:sp>
        <p:sp>
          <p:nvSpPr>
            <p:cNvPr id="6337" name="Freeform 193"/>
            <p:cNvSpPr>
              <a:spLocks/>
            </p:cNvSpPr>
            <p:nvPr userDrawn="1"/>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pPr>
                <a:defRPr/>
              </a:pPr>
              <a:endParaRPr lang="zh-CN" altLang="en-US"/>
            </a:p>
          </p:txBody>
        </p:sp>
        <p:sp>
          <p:nvSpPr>
            <p:cNvPr id="6338" name="Freeform 194"/>
            <p:cNvSpPr>
              <a:spLocks/>
            </p:cNvSpPr>
            <p:nvPr userDrawn="1"/>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pPr>
                <a:defRPr/>
              </a:pPr>
              <a:endParaRPr lang="zh-CN" altLang="en-US"/>
            </a:p>
          </p:txBody>
        </p:sp>
        <p:sp>
          <p:nvSpPr>
            <p:cNvPr id="6339" name="Freeform 195"/>
            <p:cNvSpPr>
              <a:spLocks/>
            </p:cNvSpPr>
            <p:nvPr userDrawn="1"/>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pPr>
                <a:defRPr/>
              </a:pPr>
              <a:endParaRPr lang="zh-CN" altLang="en-US"/>
            </a:p>
          </p:txBody>
        </p:sp>
        <p:sp>
          <p:nvSpPr>
            <p:cNvPr id="6340" name="Freeform 196"/>
            <p:cNvSpPr>
              <a:spLocks/>
            </p:cNvSpPr>
            <p:nvPr userDrawn="1"/>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pPr>
                <a:defRPr/>
              </a:pPr>
              <a:endParaRPr lang="zh-CN" altLang="en-US"/>
            </a:p>
          </p:txBody>
        </p:sp>
        <p:sp>
          <p:nvSpPr>
            <p:cNvPr id="6341" name="Freeform 197"/>
            <p:cNvSpPr>
              <a:spLocks/>
            </p:cNvSpPr>
            <p:nvPr userDrawn="1"/>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pPr>
                <a:defRPr/>
              </a:pPr>
              <a:endParaRPr lang="zh-CN" altLang="en-US"/>
            </a:p>
          </p:txBody>
        </p:sp>
        <p:sp>
          <p:nvSpPr>
            <p:cNvPr id="6342" name="Freeform 198"/>
            <p:cNvSpPr>
              <a:spLocks/>
            </p:cNvSpPr>
            <p:nvPr userDrawn="1"/>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pPr>
                <a:defRPr/>
              </a:pPr>
              <a:endParaRPr lang="zh-CN" altLang="en-US"/>
            </a:p>
          </p:txBody>
        </p:sp>
        <p:sp>
          <p:nvSpPr>
            <p:cNvPr id="6343" name="Freeform 199"/>
            <p:cNvSpPr>
              <a:spLocks/>
            </p:cNvSpPr>
            <p:nvPr userDrawn="1"/>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pPr>
                <a:defRPr/>
              </a:pPr>
              <a:endParaRPr lang="zh-CN" altLang="en-US"/>
            </a:p>
          </p:txBody>
        </p:sp>
        <p:sp>
          <p:nvSpPr>
            <p:cNvPr id="6344" name="Freeform 200"/>
            <p:cNvSpPr>
              <a:spLocks/>
            </p:cNvSpPr>
            <p:nvPr userDrawn="1"/>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pPr>
                <a:defRPr/>
              </a:pPr>
              <a:endParaRPr lang="zh-CN" altLang="en-US"/>
            </a:p>
          </p:txBody>
        </p:sp>
        <p:sp>
          <p:nvSpPr>
            <p:cNvPr id="6345" name="Freeform 201"/>
            <p:cNvSpPr>
              <a:spLocks/>
            </p:cNvSpPr>
            <p:nvPr userDrawn="1"/>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pPr>
                <a:defRPr/>
              </a:pPr>
              <a:endParaRPr lang="zh-CN" altLang="en-US"/>
            </a:p>
          </p:txBody>
        </p:sp>
        <p:sp>
          <p:nvSpPr>
            <p:cNvPr id="6346" name="Freeform 202"/>
            <p:cNvSpPr>
              <a:spLocks/>
            </p:cNvSpPr>
            <p:nvPr userDrawn="1"/>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pPr>
                <a:defRPr/>
              </a:pPr>
              <a:endParaRPr lang="zh-CN" altLang="en-US"/>
            </a:p>
          </p:txBody>
        </p:sp>
        <p:sp>
          <p:nvSpPr>
            <p:cNvPr id="6347" name="Freeform 203"/>
            <p:cNvSpPr>
              <a:spLocks/>
            </p:cNvSpPr>
            <p:nvPr userDrawn="1"/>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pPr>
                <a:defRPr/>
              </a:pPr>
              <a:endParaRPr lang="zh-CN" altLang="en-US"/>
            </a:p>
          </p:txBody>
        </p:sp>
      </p:grpSp>
      <p:grpSp>
        <p:nvGrpSpPr>
          <p:cNvPr id="34823" name="Group 204"/>
          <p:cNvGrpSpPr>
            <a:grpSpLocks/>
          </p:cNvGrpSpPr>
          <p:nvPr/>
        </p:nvGrpSpPr>
        <p:grpSpPr bwMode="auto">
          <a:xfrm>
            <a:off x="381000" y="5070475"/>
            <a:ext cx="533400" cy="492125"/>
            <a:chOff x="96" y="2784"/>
            <a:chExt cx="1062" cy="981"/>
          </a:xfrm>
        </p:grpSpPr>
        <p:sp>
          <p:nvSpPr>
            <p:cNvPr id="6349" name="Freeform 205"/>
            <p:cNvSpPr>
              <a:spLocks/>
            </p:cNvSpPr>
            <p:nvPr userDrawn="1"/>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pPr>
                <a:defRPr/>
              </a:pPr>
              <a:endParaRPr lang="zh-CN" altLang="en-US"/>
            </a:p>
          </p:txBody>
        </p:sp>
        <p:sp>
          <p:nvSpPr>
            <p:cNvPr id="6350" name="Freeform 206"/>
            <p:cNvSpPr>
              <a:spLocks noEditPoints="1"/>
            </p:cNvSpPr>
            <p:nvPr userDrawn="1"/>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pPr>
                <a:defRPr/>
              </a:pPr>
              <a:endParaRPr lang="zh-CN" altLang="en-US"/>
            </a:p>
          </p:txBody>
        </p:sp>
        <p:sp>
          <p:nvSpPr>
            <p:cNvPr id="6351" name="Freeform 207"/>
            <p:cNvSpPr>
              <a:spLocks/>
            </p:cNvSpPr>
            <p:nvPr userDrawn="1"/>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pPr>
                <a:defRPr/>
              </a:pPr>
              <a:endParaRPr lang="zh-CN" altLang="en-US"/>
            </a:p>
          </p:txBody>
        </p:sp>
        <p:sp>
          <p:nvSpPr>
            <p:cNvPr id="6352" name="Freeform 208"/>
            <p:cNvSpPr>
              <a:spLocks/>
            </p:cNvSpPr>
            <p:nvPr userDrawn="1"/>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pPr>
                <a:defRPr/>
              </a:pPr>
              <a:endParaRPr lang="zh-CN" altLang="en-US"/>
            </a:p>
          </p:txBody>
        </p:sp>
        <p:sp>
          <p:nvSpPr>
            <p:cNvPr id="6353" name="Freeform 209"/>
            <p:cNvSpPr>
              <a:spLocks/>
            </p:cNvSpPr>
            <p:nvPr userDrawn="1"/>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pPr>
                <a:defRPr/>
              </a:pPr>
              <a:endParaRPr lang="zh-CN" altLang="en-US"/>
            </a:p>
          </p:txBody>
        </p:sp>
        <p:sp>
          <p:nvSpPr>
            <p:cNvPr id="6354" name="Freeform 210"/>
            <p:cNvSpPr>
              <a:spLocks/>
            </p:cNvSpPr>
            <p:nvPr userDrawn="1"/>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pPr>
                <a:defRPr/>
              </a:pPr>
              <a:endParaRPr lang="zh-CN" altLang="en-US"/>
            </a:p>
          </p:txBody>
        </p:sp>
        <p:sp>
          <p:nvSpPr>
            <p:cNvPr id="6355" name="Freeform 211"/>
            <p:cNvSpPr>
              <a:spLocks/>
            </p:cNvSpPr>
            <p:nvPr userDrawn="1"/>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pPr>
                <a:defRPr/>
              </a:pPr>
              <a:endParaRPr lang="zh-CN" altLang="en-US"/>
            </a:p>
          </p:txBody>
        </p:sp>
        <p:sp>
          <p:nvSpPr>
            <p:cNvPr id="6356" name="Freeform 212"/>
            <p:cNvSpPr>
              <a:spLocks/>
            </p:cNvSpPr>
            <p:nvPr userDrawn="1"/>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pPr>
                <a:defRPr/>
              </a:pPr>
              <a:endParaRPr lang="zh-CN" altLang="en-US"/>
            </a:p>
          </p:txBody>
        </p:sp>
        <p:sp>
          <p:nvSpPr>
            <p:cNvPr id="6357" name="Freeform 213"/>
            <p:cNvSpPr>
              <a:spLocks/>
            </p:cNvSpPr>
            <p:nvPr userDrawn="1"/>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pPr>
                <a:defRPr/>
              </a:pPr>
              <a:endParaRPr lang="zh-CN" altLang="en-US"/>
            </a:p>
          </p:txBody>
        </p:sp>
        <p:sp>
          <p:nvSpPr>
            <p:cNvPr id="6358" name="Freeform 214"/>
            <p:cNvSpPr>
              <a:spLocks/>
            </p:cNvSpPr>
            <p:nvPr userDrawn="1"/>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pPr>
                <a:defRPr/>
              </a:pPr>
              <a:endParaRPr lang="zh-CN" altLang="en-US"/>
            </a:p>
          </p:txBody>
        </p:sp>
        <p:sp>
          <p:nvSpPr>
            <p:cNvPr id="6359" name="Freeform 215"/>
            <p:cNvSpPr>
              <a:spLocks/>
            </p:cNvSpPr>
            <p:nvPr userDrawn="1"/>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pPr>
                <a:defRPr/>
              </a:pPr>
              <a:endParaRPr lang="zh-CN" altLang="en-US"/>
            </a:p>
          </p:txBody>
        </p:sp>
        <p:sp>
          <p:nvSpPr>
            <p:cNvPr id="6360" name="Freeform 216"/>
            <p:cNvSpPr>
              <a:spLocks/>
            </p:cNvSpPr>
            <p:nvPr userDrawn="1"/>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pPr>
                <a:defRPr/>
              </a:pPr>
              <a:endParaRPr lang="zh-CN" altLang="en-US"/>
            </a:p>
          </p:txBody>
        </p:sp>
        <p:sp>
          <p:nvSpPr>
            <p:cNvPr id="6361" name="Freeform 217"/>
            <p:cNvSpPr>
              <a:spLocks/>
            </p:cNvSpPr>
            <p:nvPr userDrawn="1"/>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pPr>
                <a:defRPr/>
              </a:pPr>
              <a:endParaRPr lang="zh-CN" altLang="en-US"/>
            </a:p>
          </p:txBody>
        </p:sp>
      </p:grpSp>
      <p:grpSp>
        <p:nvGrpSpPr>
          <p:cNvPr id="34824" name="Group 218"/>
          <p:cNvGrpSpPr>
            <a:grpSpLocks/>
          </p:cNvGrpSpPr>
          <p:nvPr/>
        </p:nvGrpSpPr>
        <p:grpSpPr bwMode="auto">
          <a:xfrm>
            <a:off x="381000" y="6121400"/>
            <a:ext cx="533400" cy="492125"/>
            <a:chOff x="96" y="2784"/>
            <a:chExt cx="1062" cy="981"/>
          </a:xfrm>
        </p:grpSpPr>
        <p:sp>
          <p:nvSpPr>
            <p:cNvPr id="6363" name="Freeform 219"/>
            <p:cNvSpPr>
              <a:spLocks/>
            </p:cNvSpPr>
            <p:nvPr userDrawn="1"/>
          </p:nvSpPr>
          <p:spPr bwMode="auto">
            <a:xfrm>
              <a:off x="121" y="2784"/>
              <a:ext cx="205" cy="82"/>
            </a:xfrm>
            <a:custGeom>
              <a:avLst/>
              <a:gdLst/>
              <a:ahLst/>
              <a:cxnLst>
                <a:cxn ang="0">
                  <a:pos x="30" y="12"/>
                </a:cxn>
                <a:cxn ang="0">
                  <a:pos x="37" y="10"/>
                </a:cxn>
                <a:cxn ang="0">
                  <a:pos x="38" y="9"/>
                </a:cxn>
                <a:cxn ang="0">
                  <a:pos x="31" y="1"/>
                </a:cxn>
                <a:cxn ang="0">
                  <a:pos x="8" y="11"/>
                </a:cxn>
                <a:cxn ang="0">
                  <a:pos x="30" y="12"/>
                </a:cxn>
              </a:cxnLst>
              <a:rect l="0" t="0" r="r" b="b"/>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w="0">
              <a:noFill/>
              <a:prstDash val="solid"/>
              <a:round/>
              <a:headEnd/>
              <a:tailEnd/>
            </a:ln>
          </p:spPr>
          <p:txBody>
            <a:bodyPr/>
            <a:lstStyle/>
            <a:p>
              <a:pPr>
                <a:defRPr/>
              </a:pPr>
              <a:endParaRPr lang="zh-CN" altLang="en-US"/>
            </a:p>
          </p:txBody>
        </p:sp>
        <p:sp>
          <p:nvSpPr>
            <p:cNvPr id="6364" name="Freeform 220"/>
            <p:cNvSpPr>
              <a:spLocks noEditPoints="1"/>
            </p:cNvSpPr>
            <p:nvPr userDrawn="1"/>
          </p:nvSpPr>
          <p:spPr bwMode="auto">
            <a:xfrm>
              <a:off x="96" y="2790"/>
              <a:ext cx="1062" cy="975"/>
            </a:xfrm>
            <a:custGeom>
              <a:avLst/>
              <a:gdLst/>
              <a:ahLst/>
              <a:cxnLst>
                <a:cxn ang="0">
                  <a:pos x="163" y="155"/>
                </a:cxn>
                <a:cxn ang="0">
                  <a:pos x="152" y="125"/>
                </a:cxn>
                <a:cxn ang="0">
                  <a:pos x="142" y="99"/>
                </a:cxn>
                <a:cxn ang="0">
                  <a:pos x="165" y="93"/>
                </a:cxn>
                <a:cxn ang="0">
                  <a:pos x="146" y="82"/>
                </a:cxn>
                <a:cxn ang="0">
                  <a:pos x="157" y="83"/>
                </a:cxn>
                <a:cxn ang="0">
                  <a:pos x="157" y="77"/>
                </a:cxn>
                <a:cxn ang="0">
                  <a:pos x="135" y="78"/>
                </a:cxn>
                <a:cxn ang="0">
                  <a:pos x="128" y="125"/>
                </a:cxn>
                <a:cxn ang="0">
                  <a:pos x="124" y="84"/>
                </a:cxn>
                <a:cxn ang="0">
                  <a:pos x="118" y="67"/>
                </a:cxn>
                <a:cxn ang="0">
                  <a:pos x="124" y="51"/>
                </a:cxn>
                <a:cxn ang="0">
                  <a:pos x="121" y="37"/>
                </a:cxn>
                <a:cxn ang="0">
                  <a:pos x="119" y="24"/>
                </a:cxn>
                <a:cxn ang="0">
                  <a:pos x="132" y="39"/>
                </a:cxn>
                <a:cxn ang="0">
                  <a:pos x="149" y="18"/>
                </a:cxn>
                <a:cxn ang="0">
                  <a:pos x="147" y="36"/>
                </a:cxn>
                <a:cxn ang="0">
                  <a:pos x="143" y="48"/>
                </a:cxn>
                <a:cxn ang="0">
                  <a:pos x="144" y="67"/>
                </a:cxn>
                <a:cxn ang="0">
                  <a:pos x="199" y="29"/>
                </a:cxn>
                <a:cxn ang="0">
                  <a:pos x="90" y="1"/>
                </a:cxn>
                <a:cxn ang="0">
                  <a:pos x="56" y="8"/>
                </a:cxn>
                <a:cxn ang="0">
                  <a:pos x="85" y="12"/>
                </a:cxn>
                <a:cxn ang="0">
                  <a:pos x="60" y="22"/>
                </a:cxn>
                <a:cxn ang="0">
                  <a:pos x="58" y="29"/>
                </a:cxn>
                <a:cxn ang="0">
                  <a:pos x="38" y="17"/>
                </a:cxn>
                <a:cxn ang="0">
                  <a:pos x="13" y="115"/>
                </a:cxn>
                <a:cxn ang="0">
                  <a:pos x="61" y="146"/>
                </a:cxn>
                <a:cxn ang="0">
                  <a:pos x="45" y="133"/>
                </a:cxn>
                <a:cxn ang="0">
                  <a:pos x="35" y="145"/>
                </a:cxn>
                <a:cxn ang="0">
                  <a:pos x="32" y="128"/>
                </a:cxn>
                <a:cxn ang="0">
                  <a:pos x="46" y="86"/>
                </a:cxn>
                <a:cxn ang="0">
                  <a:pos x="67" y="83"/>
                </a:cxn>
                <a:cxn ang="0">
                  <a:pos x="71" y="95"/>
                </a:cxn>
                <a:cxn ang="0">
                  <a:pos x="61" y="121"/>
                </a:cxn>
                <a:cxn ang="0">
                  <a:pos x="91" y="180"/>
                </a:cxn>
                <a:cxn ang="0">
                  <a:pos x="186" y="166"/>
                </a:cxn>
                <a:cxn ang="0">
                  <a:pos x="182" y="66"/>
                </a:cxn>
                <a:cxn ang="0">
                  <a:pos x="165" y="60"/>
                </a:cxn>
                <a:cxn ang="0">
                  <a:pos x="113" y="61"/>
                </a:cxn>
                <a:cxn ang="0">
                  <a:pos x="108" y="87"/>
                </a:cxn>
                <a:cxn ang="0">
                  <a:pos x="114" y="50"/>
                </a:cxn>
                <a:cxn ang="0">
                  <a:pos x="89" y="26"/>
                </a:cxn>
                <a:cxn ang="0">
                  <a:pos x="105" y="35"/>
                </a:cxn>
                <a:cxn ang="0">
                  <a:pos x="61" y="72"/>
                </a:cxn>
                <a:cxn ang="0">
                  <a:pos x="24" y="37"/>
                </a:cxn>
                <a:cxn ang="0">
                  <a:pos x="68" y="40"/>
                </a:cxn>
                <a:cxn ang="0">
                  <a:pos x="79" y="40"/>
                </a:cxn>
                <a:cxn ang="0">
                  <a:pos x="108" y="45"/>
                </a:cxn>
                <a:cxn ang="0">
                  <a:pos x="99" y="93"/>
                </a:cxn>
                <a:cxn ang="0">
                  <a:pos x="93" y="51"/>
                </a:cxn>
                <a:cxn ang="0">
                  <a:pos x="61" y="72"/>
                </a:cxn>
                <a:cxn ang="0">
                  <a:pos x="80" y="82"/>
                </a:cxn>
                <a:cxn ang="0">
                  <a:pos x="88" y="58"/>
                </a:cxn>
                <a:cxn ang="0">
                  <a:pos x="102" y="145"/>
                </a:cxn>
                <a:cxn ang="0">
                  <a:pos x="82" y="96"/>
                </a:cxn>
                <a:cxn ang="0">
                  <a:pos x="117" y="106"/>
                </a:cxn>
              </a:cxnLst>
              <a:rect l="0" t="0" r="r" b="b"/>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w="0">
              <a:noFill/>
              <a:prstDash val="solid"/>
              <a:round/>
              <a:headEnd/>
              <a:tailEnd/>
            </a:ln>
          </p:spPr>
          <p:txBody>
            <a:bodyPr/>
            <a:lstStyle/>
            <a:p>
              <a:pPr>
                <a:defRPr/>
              </a:pPr>
              <a:endParaRPr lang="zh-CN" altLang="en-US"/>
            </a:p>
          </p:txBody>
        </p:sp>
        <p:sp>
          <p:nvSpPr>
            <p:cNvPr id="6365" name="Freeform 221"/>
            <p:cNvSpPr>
              <a:spLocks/>
            </p:cNvSpPr>
            <p:nvPr userDrawn="1"/>
          </p:nvSpPr>
          <p:spPr bwMode="auto">
            <a:xfrm>
              <a:off x="349" y="3256"/>
              <a:ext cx="85" cy="101"/>
            </a:xfrm>
            <a:custGeom>
              <a:avLst/>
              <a:gdLst/>
              <a:ahLst/>
              <a:cxnLst>
                <a:cxn ang="0">
                  <a:pos x="14" y="5"/>
                </a:cxn>
                <a:cxn ang="0">
                  <a:pos x="9" y="20"/>
                </a:cxn>
                <a:cxn ang="0">
                  <a:pos x="14" y="5"/>
                </a:cxn>
              </a:cxnLst>
              <a:rect l="0" t="0" r="r" b="b"/>
              <a:pathLst>
                <a:path w="17" h="20">
                  <a:moveTo>
                    <a:pt x="14" y="5"/>
                  </a:moveTo>
                  <a:cubicBezTo>
                    <a:pt x="13" y="0"/>
                    <a:pt x="0" y="8"/>
                    <a:pt x="9" y="20"/>
                  </a:cubicBezTo>
                  <a:cubicBezTo>
                    <a:pt x="9" y="20"/>
                    <a:pt x="17" y="17"/>
                    <a:pt x="14" y="5"/>
                  </a:cubicBezTo>
                  <a:close/>
                </a:path>
              </a:pathLst>
            </a:custGeom>
            <a:solidFill>
              <a:schemeClr val="accent2"/>
            </a:solidFill>
            <a:ln w="0">
              <a:noFill/>
              <a:prstDash val="solid"/>
              <a:round/>
              <a:headEnd/>
              <a:tailEnd/>
            </a:ln>
          </p:spPr>
          <p:txBody>
            <a:bodyPr/>
            <a:lstStyle/>
            <a:p>
              <a:pPr>
                <a:defRPr/>
              </a:pPr>
              <a:endParaRPr lang="zh-CN" altLang="en-US"/>
            </a:p>
          </p:txBody>
        </p:sp>
        <p:sp>
          <p:nvSpPr>
            <p:cNvPr id="6366" name="Freeform 222"/>
            <p:cNvSpPr>
              <a:spLocks/>
            </p:cNvSpPr>
            <p:nvPr userDrawn="1"/>
          </p:nvSpPr>
          <p:spPr bwMode="auto">
            <a:xfrm>
              <a:off x="267" y="3293"/>
              <a:ext cx="76" cy="136"/>
            </a:xfrm>
            <a:custGeom>
              <a:avLst/>
              <a:gdLst/>
              <a:ahLst/>
              <a:cxnLst>
                <a:cxn ang="0">
                  <a:pos x="7" y="10"/>
                </a:cxn>
                <a:cxn ang="0">
                  <a:pos x="4" y="25"/>
                </a:cxn>
                <a:cxn ang="0">
                  <a:pos x="15" y="16"/>
                </a:cxn>
                <a:cxn ang="0">
                  <a:pos x="13" y="8"/>
                </a:cxn>
                <a:cxn ang="0">
                  <a:pos x="7" y="10"/>
                </a:cxn>
              </a:cxnLst>
              <a:rect l="0" t="0" r="r" b="b"/>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w="0">
              <a:noFill/>
              <a:prstDash val="solid"/>
              <a:round/>
              <a:headEnd/>
              <a:tailEnd/>
            </a:ln>
          </p:spPr>
          <p:txBody>
            <a:bodyPr/>
            <a:lstStyle/>
            <a:p>
              <a:pPr>
                <a:defRPr/>
              </a:pPr>
              <a:endParaRPr lang="zh-CN" altLang="en-US"/>
            </a:p>
          </p:txBody>
        </p:sp>
        <p:sp>
          <p:nvSpPr>
            <p:cNvPr id="6367" name="Freeform 223"/>
            <p:cNvSpPr>
              <a:spLocks/>
            </p:cNvSpPr>
            <p:nvPr userDrawn="1"/>
          </p:nvSpPr>
          <p:spPr bwMode="auto">
            <a:xfrm>
              <a:off x="222" y="3021"/>
              <a:ext cx="243" cy="117"/>
            </a:xfrm>
            <a:custGeom>
              <a:avLst/>
              <a:gdLst/>
              <a:ahLst/>
              <a:cxnLst>
                <a:cxn ang="0">
                  <a:pos x="40" y="2"/>
                </a:cxn>
                <a:cxn ang="0">
                  <a:pos x="9" y="1"/>
                </a:cxn>
                <a:cxn ang="0">
                  <a:pos x="1" y="9"/>
                </a:cxn>
                <a:cxn ang="0">
                  <a:pos x="22" y="21"/>
                </a:cxn>
                <a:cxn ang="0">
                  <a:pos x="34" y="20"/>
                </a:cxn>
                <a:cxn ang="0">
                  <a:pos x="40" y="19"/>
                </a:cxn>
                <a:cxn ang="0">
                  <a:pos x="40" y="2"/>
                </a:cxn>
              </a:cxnLst>
              <a:rect l="0" t="0" r="r" b="b"/>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w="0">
              <a:noFill/>
              <a:prstDash val="solid"/>
              <a:round/>
              <a:headEnd/>
              <a:tailEnd/>
            </a:ln>
          </p:spPr>
          <p:txBody>
            <a:bodyPr/>
            <a:lstStyle/>
            <a:p>
              <a:pPr>
                <a:defRPr/>
              </a:pPr>
              <a:endParaRPr lang="zh-CN" altLang="en-US"/>
            </a:p>
          </p:txBody>
        </p:sp>
        <p:sp>
          <p:nvSpPr>
            <p:cNvPr id="6368" name="Freeform 224"/>
            <p:cNvSpPr>
              <a:spLocks/>
            </p:cNvSpPr>
            <p:nvPr userDrawn="1"/>
          </p:nvSpPr>
          <p:spPr bwMode="auto">
            <a:xfrm>
              <a:off x="501" y="3344"/>
              <a:ext cx="177" cy="187"/>
            </a:xfrm>
            <a:custGeom>
              <a:avLst/>
              <a:gdLst/>
              <a:ahLst/>
              <a:cxnLst>
                <a:cxn ang="0">
                  <a:pos x="24" y="2"/>
                </a:cxn>
                <a:cxn ang="0">
                  <a:pos x="11" y="2"/>
                </a:cxn>
                <a:cxn ang="0">
                  <a:pos x="4" y="20"/>
                </a:cxn>
                <a:cxn ang="0">
                  <a:pos x="28" y="22"/>
                </a:cxn>
                <a:cxn ang="0">
                  <a:pos x="24" y="2"/>
                </a:cxn>
              </a:cxnLst>
              <a:rect l="0" t="0" r="r" b="b"/>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w="0">
              <a:noFill/>
              <a:prstDash val="solid"/>
              <a:round/>
              <a:headEnd/>
              <a:tailEnd/>
            </a:ln>
          </p:spPr>
          <p:txBody>
            <a:bodyPr/>
            <a:lstStyle/>
            <a:p>
              <a:pPr>
                <a:defRPr/>
              </a:pPr>
              <a:endParaRPr lang="zh-CN" altLang="en-US"/>
            </a:p>
          </p:txBody>
        </p:sp>
        <p:sp>
          <p:nvSpPr>
            <p:cNvPr id="6369" name="Freeform 225"/>
            <p:cNvSpPr>
              <a:spLocks/>
            </p:cNvSpPr>
            <p:nvPr userDrawn="1"/>
          </p:nvSpPr>
          <p:spPr bwMode="auto">
            <a:xfrm>
              <a:off x="905" y="3157"/>
              <a:ext cx="177" cy="38"/>
            </a:xfrm>
            <a:custGeom>
              <a:avLst/>
              <a:gdLst/>
              <a:ahLst/>
              <a:cxnLst>
                <a:cxn ang="0">
                  <a:pos x="5" y="0"/>
                </a:cxn>
                <a:cxn ang="0">
                  <a:pos x="14" y="5"/>
                </a:cxn>
                <a:cxn ang="0">
                  <a:pos x="5" y="0"/>
                </a:cxn>
              </a:cxnLst>
              <a:rect l="0" t="0" r="r" b="b"/>
              <a:pathLst>
                <a:path w="35" h="7">
                  <a:moveTo>
                    <a:pt x="5" y="0"/>
                  </a:moveTo>
                  <a:cubicBezTo>
                    <a:pt x="0" y="0"/>
                    <a:pt x="7" y="7"/>
                    <a:pt x="14" y="5"/>
                  </a:cubicBezTo>
                  <a:cubicBezTo>
                    <a:pt x="35" y="1"/>
                    <a:pt x="5" y="0"/>
                    <a:pt x="5" y="0"/>
                  </a:cubicBezTo>
                  <a:close/>
                </a:path>
              </a:pathLst>
            </a:custGeom>
            <a:solidFill>
              <a:schemeClr val="accent2"/>
            </a:solidFill>
            <a:ln w="0">
              <a:noFill/>
              <a:prstDash val="solid"/>
              <a:round/>
              <a:headEnd/>
              <a:tailEnd/>
            </a:ln>
          </p:spPr>
          <p:txBody>
            <a:bodyPr/>
            <a:lstStyle/>
            <a:p>
              <a:pPr>
                <a:defRPr/>
              </a:pPr>
              <a:endParaRPr lang="zh-CN" altLang="en-US"/>
            </a:p>
          </p:txBody>
        </p:sp>
        <p:sp>
          <p:nvSpPr>
            <p:cNvPr id="6370" name="Freeform 226"/>
            <p:cNvSpPr>
              <a:spLocks/>
            </p:cNvSpPr>
            <p:nvPr userDrawn="1"/>
          </p:nvSpPr>
          <p:spPr bwMode="auto">
            <a:xfrm>
              <a:off x="965" y="3154"/>
              <a:ext cx="136" cy="79"/>
            </a:xfrm>
            <a:custGeom>
              <a:avLst/>
              <a:gdLst/>
              <a:ahLst/>
              <a:cxnLst>
                <a:cxn ang="0">
                  <a:pos x="7" y="13"/>
                </a:cxn>
                <a:cxn ang="0">
                  <a:pos x="25" y="6"/>
                </a:cxn>
                <a:cxn ang="0">
                  <a:pos x="17" y="1"/>
                </a:cxn>
                <a:cxn ang="0">
                  <a:pos x="7" y="11"/>
                </a:cxn>
                <a:cxn ang="0">
                  <a:pos x="7" y="13"/>
                </a:cxn>
              </a:cxnLst>
              <a:rect l="0" t="0" r="r" b="b"/>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w="0">
              <a:noFill/>
              <a:prstDash val="solid"/>
              <a:round/>
              <a:headEnd/>
              <a:tailEnd/>
            </a:ln>
          </p:spPr>
          <p:txBody>
            <a:bodyPr/>
            <a:lstStyle/>
            <a:p>
              <a:pPr>
                <a:defRPr/>
              </a:pPr>
              <a:endParaRPr lang="zh-CN" altLang="en-US"/>
            </a:p>
          </p:txBody>
        </p:sp>
        <p:sp>
          <p:nvSpPr>
            <p:cNvPr id="6371" name="Freeform 227"/>
            <p:cNvSpPr>
              <a:spLocks/>
            </p:cNvSpPr>
            <p:nvPr userDrawn="1"/>
          </p:nvSpPr>
          <p:spPr bwMode="auto">
            <a:xfrm>
              <a:off x="959" y="3205"/>
              <a:ext cx="177" cy="85"/>
            </a:xfrm>
            <a:custGeom>
              <a:avLst/>
              <a:gdLst/>
              <a:ahLst/>
              <a:cxnLst>
                <a:cxn ang="0">
                  <a:pos x="25" y="6"/>
                </a:cxn>
                <a:cxn ang="0">
                  <a:pos x="8" y="10"/>
                </a:cxn>
                <a:cxn ang="0">
                  <a:pos x="6" y="13"/>
                </a:cxn>
                <a:cxn ang="0">
                  <a:pos x="27" y="12"/>
                </a:cxn>
                <a:cxn ang="0">
                  <a:pos x="25" y="6"/>
                </a:cxn>
              </a:cxnLst>
              <a:rect l="0" t="0" r="r" b="b"/>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w="0">
              <a:noFill/>
              <a:prstDash val="solid"/>
              <a:round/>
              <a:headEnd/>
              <a:tailEnd/>
            </a:ln>
          </p:spPr>
          <p:txBody>
            <a:bodyPr/>
            <a:lstStyle/>
            <a:p>
              <a:pPr>
                <a:defRPr/>
              </a:pPr>
              <a:endParaRPr lang="zh-CN" altLang="en-US"/>
            </a:p>
          </p:txBody>
        </p:sp>
        <p:sp>
          <p:nvSpPr>
            <p:cNvPr id="6372" name="Freeform 228"/>
            <p:cNvSpPr>
              <a:spLocks/>
            </p:cNvSpPr>
            <p:nvPr userDrawn="1"/>
          </p:nvSpPr>
          <p:spPr bwMode="auto">
            <a:xfrm>
              <a:off x="845" y="3284"/>
              <a:ext cx="247" cy="60"/>
            </a:xfrm>
            <a:custGeom>
              <a:avLst/>
              <a:gdLst/>
              <a:ahLst/>
              <a:cxnLst>
                <a:cxn ang="0">
                  <a:pos x="40" y="3"/>
                </a:cxn>
                <a:cxn ang="0">
                  <a:pos x="29" y="1"/>
                </a:cxn>
                <a:cxn ang="0">
                  <a:pos x="7" y="0"/>
                </a:cxn>
                <a:cxn ang="0">
                  <a:pos x="2" y="5"/>
                </a:cxn>
                <a:cxn ang="0">
                  <a:pos x="20" y="8"/>
                </a:cxn>
                <a:cxn ang="0">
                  <a:pos x="41" y="8"/>
                </a:cxn>
                <a:cxn ang="0">
                  <a:pos x="40" y="3"/>
                </a:cxn>
              </a:cxnLst>
              <a:rect l="0" t="0" r="r" b="b"/>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w="0">
              <a:noFill/>
              <a:prstDash val="solid"/>
              <a:round/>
              <a:headEnd/>
              <a:tailEnd/>
            </a:ln>
          </p:spPr>
          <p:txBody>
            <a:bodyPr/>
            <a:lstStyle/>
            <a:p>
              <a:pPr>
                <a:defRPr/>
              </a:pPr>
              <a:endParaRPr lang="zh-CN" altLang="en-US"/>
            </a:p>
          </p:txBody>
        </p:sp>
        <p:sp>
          <p:nvSpPr>
            <p:cNvPr id="6373" name="Freeform 229"/>
            <p:cNvSpPr>
              <a:spLocks/>
            </p:cNvSpPr>
            <p:nvPr userDrawn="1"/>
          </p:nvSpPr>
          <p:spPr bwMode="auto">
            <a:xfrm>
              <a:off x="870" y="3341"/>
              <a:ext cx="202" cy="54"/>
            </a:xfrm>
            <a:custGeom>
              <a:avLst/>
              <a:gdLst/>
              <a:ahLst/>
              <a:cxnLst>
                <a:cxn ang="0">
                  <a:pos x="37" y="2"/>
                </a:cxn>
                <a:cxn ang="0">
                  <a:pos x="26" y="4"/>
                </a:cxn>
                <a:cxn ang="0">
                  <a:pos x="13" y="3"/>
                </a:cxn>
                <a:cxn ang="0">
                  <a:pos x="1" y="2"/>
                </a:cxn>
                <a:cxn ang="0">
                  <a:pos x="35" y="8"/>
                </a:cxn>
                <a:cxn ang="0">
                  <a:pos x="37" y="2"/>
                </a:cxn>
              </a:cxnLst>
              <a:rect l="0" t="0" r="r" b="b"/>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w="0">
              <a:noFill/>
              <a:prstDash val="solid"/>
              <a:round/>
              <a:headEnd/>
              <a:tailEnd/>
            </a:ln>
          </p:spPr>
          <p:txBody>
            <a:bodyPr/>
            <a:lstStyle/>
            <a:p>
              <a:pPr>
                <a:defRPr/>
              </a:pPr>
              <a:endParaRPr lang="zh-CN" altLang="en-US"/>
            </a:p>
          </p:txBody>
        </p:sp>
        <p:sp>
          <p:nvSpPr>
            <p:cNvPr id="6374" name="Freeform 230"/>
            <p:cNvSpPr>
              <a:spLocks/>
            </p:cNvSpPr>
            <p:nvPr userDrawn="1"/>
          </p:nvSpPr>
          <p:spPr bwMode="auto">
            <a:xfrm>
              <a:off x="858" y="3385"/>
              <a:ext cx="209" cy="174"/>
            </a:xfrm>
            <a:custGeom>
              <a:avLst/>
              <a:gdLst/>
              <a:ahLst/>
              <a:cxnLst>
                <a:cxn ang="0">
                  <a:pos x="28" y="9"/>
                </a:cxn>
                <a:cxn ang="0">
                  <a:pos x="13" y="6"/>
                </a:cxn>
                <a:cxn ang="0">
                  <a:pos x="4" y="15"/>
                </a:cxn>
                <a:cxn ang="0">
                  <a:pos x="1" y="19"/>
                </a:cxn>
                <a:cxn ang="0">
                  <a:pos x="9" y="19"/>
                </a:cxn>
                <a:cxn ang="0">
                  <a:pos x="17" y="27"/>
                </a:cxn>
                <a:cxn ang="0">
                  <a:pos x="21" y="30"/>
                </a:cxn>
                <a:cxn ang="0">
                  <a:pos x="29" y="19"/>
                </a:cxn>
                <a:cxn ang="0">
                  <a:pos x="39" y="19"/>
                </a:cxn>
                <a:cxn ang="0">
                  <a:pos x="28" y="9"/>
                </a:cxn>
              </a:cxnLst>
              <a:rect l="0" t="0" r="r" b="b"/>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w="0">
              <a:noFill/>
              <a:prstDash val="solid"/>
              <a:round/>
              <a:headEnd/>
              <a:tailEnd/>
            </a:ln>
          </p:spPr>
          <p:txBody>
            <a:bodyPr/>
            <a:lstStyle/>
            <a:p>
              <a:pPr>
                <a:defRPr/>
              </a:pPr>
              <a:endParaRPr lang="zh-CN" altLang="en-US"/>
            </a:p>
          </p:txBody>
        </p:sp>
        <p:sp>
          <p:nvSpPr>
            <p:cNvPr id="6375" name="Freeform 231"/>
            <p:cNvSpPr>
              <a:spLocks/>
            </p:cNvSpPr>
            <p:nvPr userDrawn="1"/>
          </p:nvSpPr>
          <p:spPr bwMode="auto">
            <a:xfrm>
              <a:off x="997" y="3306"/>
              <a:ext cx="126" cy="316"/>
            </a:xfrm>
            <a:custGeom>
              <a:avLst/>
              <a:gdLst/>
              <a:ahLst/>
              <a:cxnLst>
                <a:cxn ang="0">
                  <a:pos x="22" y="2"/>
                </a:cxn>
                <a:cxn ang="0">
                  <a:pos x="18" y="17"/>
                </a:cxn>
                <a:cxn ang="0">
                  <a:pos x="7" y="20"/>
                </a:cxn>
                <a:cxn ang="0">
                  <a:pos x="7" y="23"/>
                </a:cxn>
                <a:cxn ang="0">
                  <a:pos x="17" y="34"/>
                </a:cxn>
                <a:cxn ang="0">
                  <a:pos x="12" y="45"/>
                </a:cxn>
                <a:cxn ang="0">
                  <a:pos x="0" y="55"/>
                </a:cxn>
                <a:cxn ang="0">
                  <a:pos x="5" y="58"/>
                </a:cxn>
                <a:cxn ang="0">
                  <a:pos x="16" y="62"/>
                </a:cxn>
                <a:cxn ang="0">
                  <a:pos x="23" y="57"/>
                </a:cxn>
                <a:cxn ang="0">
                  <a:pos x="25" y="14"/>
                </a:cxn>
                <a:cxn ang="0">
                  <a:pos x="25" y="2"/>
                </a:cxn>
                <a:cxn ang="0">
                  <a:pos x="22" y="2"/>
                </a:cxn>
              </a:cxnLst>
              <a:rect l="0" t="0" r="r" b="b"/>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w="0">
              <a:noFill/>
              <a:prstDash val="solid"/>
              <a:round/>
              <a:headEnd/>
              <a:tailEnd/>
            </a:ln>
          </p:spPr>
          <p:txBody>
            <a:bodyPr/>
            <a:lstStyle/>
            <a:p>
              <a:pPr>
                <a:defRPr/>
              </a:pPr>
              <a:endParaRPr lang="zh-CN" altLang="en-US"/>
            </a:p>
          </p:txBody>
        </p:sp>
      </p:grpSp>
      <p:grpSp>
        <p:nvGrpSpPr>
          <p:cNvPr id="34825" name="Group 232"/>
          <p:cNvGrpSpPr>
            <a:grpSpLocks/>
          </p:cNvGrpSpPr>
          <p:nvPr/>
        </p:nvGrpSpPr>
        <p:grpSpPr bwMode="auto">
          <a:xfrm>
            <a:off x="6934200" y="-7938"/>
            <a:ext cx="2317750" cy="2063751"/>
            <a:chOff x="4080" y="-5"/>
            <a:chExt cx="1748" cy="1556"/>
          </a:xfrm>
        </p:grpSpPr>
        <p:sp>
          <p:nvSpPr>
            <p:cNvPr id="6377" name="Freeform 233"/>
            <p:cNvSpPr>
              <a:spLocks/>
            </p:cNvSpPr>
            <p:nvPr userDrawn="1"/>
          </p:nvSpPr>
          <p:spPr bwMode="auto">
            <a:xfrm>
              <a:off x="4161" y="-5"/>
              <a:ext cx="1585" cy="1443"/>
            </a:xfrm>
            <a:custGeom>
              <a:avLst/>
              <a:gdLst/>
              <a:ahLst/>
              <a:cxnLst>
                <a:cxn ang="0">
                  <a:pos x="23" y="4"/>
                </a:cxn>
                <a:cxn ang="0">
                  <a:pos x="11" y="71"/>
                </a:cxn>
                <a:cxn ang="0">
                  <a:pos x="25" y="393"/>
                </a:cxn>
                <a:cxn ang="0">
                  <a:pos x="54" y="457"/>
                </a:cxn>
                <a:cxn ang="0">
                  <a:pos x="158" y="482"/>
                </a:cxn>
                <a:cxn ang="0">
                  <a:pos x="204" y="495"/>
                </a:cxn>
                <a:cxn ang="0">
                  <a:pos x="520" y="475"/>
                </a:cxn>
                <a:cxn ang="0">
                  <a:pos x="533" y="167"/>
                </a:cxn>
                <a:cxn ang="0">
                  <a:pos x="369" y="16"/>
                </a:cxn>
                <a:cxn ang="0">
                  <a:pos x="249" y="29"/>
                </a:cxn>
                <a:cxn ang="0">
                  <a:pos x="198" y="11"/>
                </a:cxn>
                <a:cxn ang="0">
                  <a:pos x="151" y="2"/>
                </a:cxn>
                <a:cxn ang="0">
                  <a:pos x="23" y="4"/>
                </a:cxn>
              </a:cxnLst>
              <a:rect l="0" t="0" r="r" b="b"/>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w="0">
              <a:noFill/>
              <a:prstDash val="solid"/>
              <a:round/>
              <a:headEnd/>
              <a:tailEnd/>
            </a:ln>
          </p:spPr>
          <p:txBody>
            <a:bodyPr/>
            <a:lstStyle/>
            <a:p>
              <a:pPr>
                <a:defRPr/>
              </a:pPr>
              <a:endParaRPr lang="zh-CN" altLang="en-US"/>
            </a:p>
          </p:txBody>
        </p:sp>
        <p:grpSp>
          <p:nvGrpSpPr>
            <p:cNvPr id="34832" name="Group 234"/>
            <p:cNvGrpSpPr>
              <a:grpSpLocks/>
            </p:cNvGrpSpPr>
            <p:nvPr userDrawn="1"/>
          </p:nvGrpSpPr>
          <p:grpSpPr bwMode="auto">
            <a:xfrm>
              <a:off x="4080" y="0"/>
              <a:ext cx="1748" cy="1551"/>
              <a:chOff x="2918" y="18"/>
              <a:chExt cx="2958" cy="2699"/>
            </a:xfrm>
          </p:grpSpPr>
          <p:sp>
            <p:nvSpPr>
              <p:cNvPr id="6379" name="Freeform 235"/>
              <p:cNvSpPr>
                <a:spLocks/>
              </p:cNvSpPr>
              <p:nvPr/>
            </p:nvSpPr>
            <p:spPr bwMode="auto">
              <a:xfrm>
                <a:off x="3060" y="18"/>
                <a:ext cx="490" cy="187"/>
              </a:xfrm>
              <a:custGeom>
                <a:avLst/>
                <a:gdLst/>
                <a:ahLst/>
                <a:cxnLst>
                  <a:cxn ang="0">
                    <a:pos x="71" y="25"/>
                  </a:cxn>
                  <a:cxn ang="0">
                    <a:pos x="91" y="20"/>
                  </a:cxn>
                  <a:cxn ang="0">
                    <a:pos x="92" y="17"/>
                  </a:cxn>
                  <a:cxn ang="0">
                    <a:pos x="88" y="0"/>
                  </a:cxn>
                  <a:cxn ang="0">
                    <a:pos x="25" y="0"/>
                  </a:cxn>
                  <a:cxn ang="0">
                    <a:pos x="10" y="22"/>
                  </a:cxn>
                  <a:cxn ang="0">
                    <a:pos x="71" y="25"/>
                  </a:cxn>
                </a:cxnLst>
                <a:rect l="0" t="0" r="r" b="b"/>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w="0">
                <a:noFill/>
                <a:prstDash val="solid"/>
                <a:round/>
                <a:headEnd/>
                <a:tailEnd/>
              </a:ln>
            </p:spPr>
            <p:txBody>
              <a:bodyPr/>
              <a:lstStyle/>
              <a:p>
                <a:pPr>
                  <a:defRPr/>
                </a:pPr>
                <a:endParaRPr lang="zh-CN" altLang="en-US"/>
              </a:p>
            </p:txBody>
          </p:sp>
          <p:sp>
            <p:nvSpPr>
              <p:cNvPr id="6380" name="Freeform 236"/>
              <p:cNvSpPr>
                <a:spLocks noEditPoints="1"/>
              </p:cNvSpPr>
              <p:nvPr/>
            </p:nvSpPr>
            <p:spPr bwMode="auto">
              <a:xfrm>
                <a:off x="2918" y="18"/>
                <a:ext cx="2958" cy="2699"/>
              </a:xfrm>
              <a:custGeom>
                <a:avLst/>
                <a:gdLst/>
                <a:ahLst/>
                <a:cxnLst>
                  <a:cxn ang="0">
                    <a:pos x="504" y="1"/>
                  </a:cxn>
                  <a:cxn ang="0">
                    <a:pos x="157" y="0"/>
                  </a:cxn>
                  <a:cxn ang="0">
                    <a:pos x="225" y="21"/>
                  </a:cxn>
                  <a:cxn ang="0">
                    <a:pos x="174" y="39"/>
                  </a:cxn>
                  <a:cxn ang="0">
                    <a:pos x="207" y="71"/>
                  </a:cxn>
                  <a:cxn ang="0">
                    <a:pos x="74" y="60"/>
                  </a:cxn>
                  <a:cxn ang="0">
                    <a:pos x="26" y="63"/>
                  </a:cxn>
                  <a:cxn ang="0">
                    <a:pos x="199" y="487"/>
                  </a:cxn>
                  <a:cxn ang="0">
                    <a:pos x="144" y="341"/>
                  </a:cxn>
                  <a:cxn ang="0">
                    <a:pos x="105" y="376"/>
                  </a:cxn>
                  <a:cxn ang="0">
                    <a:pos x="94" y="435"/>
                  </a:cxn>
                  <a:cxn ang="0">
                    <a:pos x="124" y="265"/>
                  </a:cxn>
                  <a:cxn ang="0">
                    <a:pos x="153" y="228"/>
                  </a:cxn>
                  <a:cxn ang="0">
                    <a:pos x="209" y="237"/>
                  </a:cxn>
                  <a:cxn ang="0">
                    <a:pos x="188" y="306"/>
                  </a:cxn>
                  <a:cxn ang="0">
                    <a:pos x="192" y="395"/>
                  </a:cxn>
                  <a:cxn ang="0">
                    <a:pos x="515" y="483"/>
                  </a:cxn>
                  <a:cxn ang="0">
                    <a:pos x="454" y="427"/>
                  </a:cxn>
                  <a:cxn ang="0">
                    <a:pos x="425" y="345"/>
                  </a:cxn>
                  <a:cxn ang="0">
                    <a:pos x="396" y="270"/>
                  </a:cxn>
                  <a:cxn ang="0">
                    <a:pos x="460" y="256"/>
                  </a:cxn>
                  <a:cxn ang="0">
                    <a:pos x="407" y="223"/>
                  </a:cxn>
                  <a:cxn ang="0">
                    <a:pos x="439" y="226"/>
                  </a:cxn>
                  <a:cxn ang="0">
                    <a:pos x="438" y="209"/>
                  </a:cxn>
                  <a:cxn ang="0">
                    <a:pos x="376" y="211"/>
                  </a:cxn>
                  <a:cxn ang="0">
                    <a:pos x="357" y="343"/>
                  </a:cxn>
                  <a:cxn ang="0">
                    <a:pos x="347" y="230"/>
                  </a:cxn>
                  <a:cxn ang="0">
                    <a:pos x="331" y="182"/>
                  </a:cxn>
                  <a:cxn ang="0">
                    <a:pos x="347" y="136"/>
                  </a:cxn>
                  <a:cxn ang="0">
                    <a:pos x="339" y="99"/>
                  </a:cxn>
                  <a:cxn ang="0">
                    <a:pos x="331" y="62"/>
                  </a:cxn>
                  <a:cxn ang="0">
                    <a:pos x="369" y="103"/>
                  </a:cxn>
                  <a:cxn ang="0">
                    <a:pos x="415" y="47"/>
                  </a:cxn>
                  <a:cxn ang="0">
                    <a:pos x="409" y="95"/>
                  </a:cxn>
                  <a:cxn ang="0">
                    <a:pos x="401" y="130"/>
                  </a:cxn>
                  <a:cxn ang="0">
                    <a:pos x="401" y="181"/>
                  </a:cxn>
                  <a:cxn ang="0">
                    <a:pos x="558" y="181"/>
                  </a:cxn>
                  <a:cxn ang="0">
                    <a:pos x="554" y="76"/>
                  </a:cxn>
                  <a:cxn ang="0">
                    <a:pos x="249" y="69"/>
                  </a:cxn>
                  <a:cxn ang="0">
                    <a:pos x="293" y="93"/>
                  </a:cxn>
                  <a:cxn ang="0">
                    <a:pos x="171" y="195"/>
                  </a:cxn>
                  <a:cxn ang="0">
                    <a:pos x="69" y="98"/>
                  </a:cxn>
                  <a:cxn ang="0">
                    <a:pos x="191" y="106"/>
                  </a:cxn>
                  <a:cxn ang="0">
                    <a:pos x="220" y="105"/>
                  </a:cxn>
                  <a:cxn ang="0">
                    <a:pos x="302" y="121"/>
                  </a:cxn>
                  <a:cxn ang="0">
                    <a:pos x="276" y="256"/>
                  </a:cxn>
                  <a:cxn ang="0">
                    <a:pos x="260" y="137"/>
                  </a:cxn>
                  <a:cxn ang="0">
                    <a:pos x="171" y="195"/>
                  </a:cxn>
                  <a:cxn ang="0">
                    <a:pos x="223" y="225"/>
                  </a:cxn>
                  <a:cxn ang="0">
                    <a:pos x="247" y="158"/>
                  </a:cxn>
                  <a:cxn ang="0">
                    <a:pos x="326" y="292"/>
                  </a:cxn>
                  <a:cxn ang="0">
                    <a:pos x="215" y="321"/>
                  </a:cxn>
                  <a:cxn ang="0">
                    <a:pos x="309" y="277"/>
                  </a:cxn>
                  <a:cxn ang="0">
                    <a:pos x="318" y="133"/>
                  </a:cxn>
                  <a:cxn ang="0">
                    <a:pos x="313" y="213"/>
                  </a:cxn>
                  <a:cxn ang="0">
                    <a:pos x="299" y="144"/>
                  </a:cxn>
                  <a:cxn ang="0">
                    <a:pos x="507" y="179"/>
                  </a:cxn>
                  <a:cxn ang="0">
                    <a:pos x="461" y="162"/>
                  </a:cxn>
                </a:cxnLst>
                <a:rect l="0" t="0" r="r" b="b"/>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w="0">
                <a:noFill/>
                <a:prstDash val="solid"/>
                <a:round/>
                <a:headEnd/>
                <a:tailEnd/>
              </a:ln>
            </p:spPr>
            <p:txBody>
              <a:bodyPr/>
              <a:lstStyle/>
              <a:p>
                <a:pPr>
                  <a:defRPr/>
                </a:pPr>
                <a:endParaRPr lang="zh-CN" altLang="en-US"/>
              </a:p>
            </p:txBody>
          </p:sp>
          <p:sp>
            <p:nvSpPr>
              <p:cNvPr id="6381" name="Freeform 237"/>
              <p:cNvSpPr>
                <a:spLocks/>
              </p:cNvSpPr>
              <p:nvPr/>
            </p:nvSpPr>
            <p:spPr bwMode="auto">
              <a:xfrm>
                <a:off x="3621" y="1286"/>
                <a:ext cx="237" cy="283"/>
              </a:xfrm>
              <a:custGeom>
                <a:avLst/>
                <a:gdLst/>
                <a:ahLst/>
                <a:cxnLst>
                  <a:cxn ang="0">
                    <a:pos x="40" y="15"/>
                  </a:cxn>
                  <a:cxn ang="0">
                    <a:pos x="27" y="56"/>
                  </a:cxn>
                  <a:cxn ang="0">
                    <a:pos x="40" y="15"/>
                  </a:cxn>
                </a:cxnLst>
                <a:rect l="0" t="0" r="r" b="b"/>
                <a:pathLst>
                  <a:path w="47" h="56">
                    <a:moveTo>
                      <a:pt x="40" y="15"/>
                    </a:moveTo>
                    <a:cubicBezTo>
                      <a:pt x="37" y="0"/>
                      <a:pt x="0" y="23"/>
                      <a:pt x="27" y="56"/>
                    </a:cubicBezTo>
                    <a:cubicBezTo>
                      <a:pt x="27" y="56"/>
                      <a:pt x="47" y="49"/>
                      <a:pt x="40" y="15"/>
                    </a:cubicBezTo>
                    <a:close/>
                  </a:path>
                </a:pathLst>
              </a:custGeom>
              <a:solidFill>
                <a:schemeClr val="bg1"/>
              </a:solidFill>
              <a:ln w="0">
                <a:noFill/>
                <a:prstDash val="solid"/>
                <a:round/>
                <a:headEnd/>
                <a:tailEnd/>
              </a:ln>
            </p:spPr>
            <p:txBody>
              <a:bodyPr/>
              <a:lstStyle/>
              <a:p>
                <a:pPr>
                  <a:defRPr/>
                </a:pPr>
                <a:endParaRPr lang="zh-CN" altLang="en-US"/>
              </a:p>
            </p:txBody>
          </p:sp>
          <p:sp>
            <p:nvSpPr>
              <p:cNvPr id="6382" name="Freeform 238"/>
              <p:cNvSpPr>
                <a:spLocks/>
              </p:cNvSpPr>
              <p:nvPr/>
            </p:nvSpPr>
            <p:spPr bwMode="auto">
              <a:xfrm>
                <a:off x="3402" y="1403"/>
                <a:ext cx="209" cy="379"/>
              </a:xfrm>
              <a:custGeom>
                <a:avLst/>
                <a:gdLst/>
                <a:ahLst/>
                <a:cxnLst>
                  <a:cxn ang="0">
                    <a:pos x="19" y="27"/>
                  </a:cxn>
                  <a:cxn ang="0">
                    <a:pos x="12" y="69"/>
                  </a:cxn>
                  <a:cxn ang="0">
                    <a:pos x="40" y="45"/>
                  </a:cxn>
                  <a:cxn ang="0">
                    <a:pos x="37" y="24"/>
                  </a:cxn>
                  <a:cxn ang="0">
                    <a:pos x="19" y="27"/>
                  </a:cxn>
                </a:cxnLst>
                <a:rect l="0" t="0" r="r" b="b"/>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w="0">
                <a:noFill/>
                <a:prstDash val="solid"/>
                <a:round/>
                <a:headEnd/>
                <a:tailEnd/>
              </a:ln>
            </p:spPr>
            <p:txBody>
              <a:bodyPr/>
              <a:lstStyle/>
              <a:p>
                <a:pPr>
                  <a:defRPr/>
                </a:pPr>
                <a:endParaRPr lang="zh-CN" altLang="en-US"/>
              </a:p>
            </p:txBody>
          </p:sp>
          <p:sp>
            <p:nvSpPr>
              <p:cNvPr id="6383" name="Freeform 239"/>
              <p:cNvSpPr>
                <a:spLocks/>
              </p:cNvSpPr>
              <p:nvPr/>
            </p:nvSpPr>
            <p:spPr bwMode="auto">
              <a:xfrm>
                <a:off x="3273" y="645"/>
                <a:ext cx="683" cy="319"/>
              </a:xfrm>
              <a:custGeom>
                <a:avLst/>
                <a:gdLst/>
                <a:ahLst/>
                <a:cxnLst>
                  <a:cxn ang="0">
                    <a:pos x="112" y="4"/>
                  </a:cxn>
                  <a:cxn ang="0">
                    <a:pos x="24" y="4"/>
                  </a:cxn>
                  <a:cxn ang="0">
                    <a:pos x="2" y="25"/>
                  </a:cxn>
                  <a:cxn ang="0">
                    <a:pos x="60" y="58"/>
                  </a:cxn>
                  <a:cxn ang="0">
                    <a:pos x="96" y="54"/>
                  </a:cxn>
                  <a:cxn ang="0">
                    <a:pos x="113" y="53"/>
                  </a:cxn>
                  <a:cxn ang="0">
                    <a:pos x="112" y="4"/>
                  </a:cxn>
                </a:cxnLst>
                <a:rect l="0" t="0" r="r" b="b"/>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w="0">
                <a:noFill/>
                <a:prstDash val="solid"/>
                <a:round/>
                <a:headEnd/>
                <a:tailEnd/>
              </a:ln>
            </p:spPr>
            <p:txBody>
              <a:bodyPr/>
              <a:lstStyle/>
              <a:p>
                <a:pPr>
                  <a:defRPr/>
                </a:pPr>
                <a:endParaRPr lang="zh-CN" altLang="en-US"/>
              </a:p>
            </p:txBody>
          </p:sp>
          <p:sp>
            <p:nvSpPr>
              <p:cNvPr id="6384" name="Freeform 240"/>
              <p:cNvSpPr>
                <a:spLocks/>
              </p:cNvSpPr>
              <p:nvPr/>
            </p:nvSpPr>
            <p:spPr bwMode="auto">
              <a:xfrm>
                <a:off x="4046" y="1544"/>
                <a:ext cx="490" cy="517"/>
              </a:xfrm>
              <a:custGeom>
                <a:avLst/>
                <a:gdLst/>
                <a:ahLst/>
                <a:cxnLst>
                  <a:cxn ang="0">
                    <a:pos x="67" y="5"/>
                  </a:cxn>
                  <a:cxn ang="0">
                    <a:pos x="31" y="5"/>
                  </a:cxn>
                  <a:cxn ang="0">
                    <a:pos x="12" y="57"/>
                  </a:cxn>
                  <a:cxn ang="0">
                    <a:pos x="79" y="62"/>
                  </a:cxn>
                  <a:cxn ang="0">
                    <a:pos x="67" y="5"/>
                  </a:cxn>
                </a:cxnLst>
                <a:rect l="0" t="0" r="r" b="b"/>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w="0">
                <a:noFill/>
                <a:prstDash val="solid"/>
                <a:round/>
                <a:headEnd/>
                <a:tailEnd/>
              </a:ln>
            </p:spPr>
            <p:txBody>
              <a:bodyPr/>
              <a:lstStyle/>
              <a:p>
                <a:pPr>
                  <a:defRPr/>
                </a:pPr>
                <a:endParaRPr lang="zh-CN" altLang="en-US"/>
              </a:p>
            </p:txBody>
          </p:sp>
          <p:sp>
            <p:nvSpPr>
              <p:cNvPr id="6385" name="Freeform 241"/>
              <p:cNvSpPr>
                <a:spLocks/>
              </p:cNvSpPr>
              <p:nvPr/>
            </p:nvSpPr>
            <p:spPr bwMode="auto">
              <a:xfrm>
                <a:off x="5173" y="1024"/>
                <a:ext cx="500" cy="96"/>
              </a:xfrm>
              <a:custGeom>
                <a:avLst/>
                <a:gdLst/>
                <a:ahLst/>
                <a:cxnLst>
                  <a:cxn ang="0">
                    <a:pos x="15" y="0"/>
                  </a:cxn>
                  <a:cxn ang="0">
                    <a:pos x="40" y="15"/>
                  </a:cxn>
                  <a:cxn ang="0">
                    <a:pos x="15" y="0"/>
                  </a:cxn>
                </a:cxnLst>
                <a:rect l="0" t="0" r="r" b="b"/>
                <a:pathLst>
                  <a:path w="99" h="19">
                    <a:moveTo>
                      <a:pt x="15" y="0"/>
                    </a:moveTo>
                    <a:cubicBezTo>
                      <a:pt x="0" y="0"/>
                      <a:pt x="19" y="19"/>
                      <a:pt x="40" y="15"/>
                    </a:cubicBezTo>
                    <a:cubicBezTo>
                      <a:pt x="99" y="1"/>
                      <a:pt x="15" y="0"/>
                      <a:pt x="15" y="0"/>
                    </a:cubicBezTo>
                    <a:close/>
                  </a:path>
                </a:pathLst>
              </a:custGeom>
              <a:solidFill>
                <a:schemeClr val="bg1"/>
              </a:solidFill>
              <a:ln w="0">
                <a:noFill/>
                <a:prstDash val="solid"/>
                <a:round/>
                <a:headEnd/>
                <a:tailEnd/>
              </a:ln>
            </p:spPr>
            <p:txBody>
              <a:bodyPr/>
              <a:lstStyle/>
              <a:p>
                <a:pPr>
                  <a:defRPr/>
                </a:pPr>
                <a:endParaRPr lang="zh-CN" altLang="en-US"/>
              </a:p>
            </p:txBody>
          </p:sp>
          <p:sp>
            <p:nvSpPr>
              <p:cNvPr id="6386" name="Freeform 242"/>
              <p:cNvSpPr>
                <a:spLocks/>
              </p:cNvSpPr>
              <p:nvPr/>
            </p:nvSpPr>
            <p:spPr bwMode="auto">
              <a:xfrm>
                <a:off x="5339" y="1003"/>
                <a:ext cx="385" cy="237"/>
              </a:xfrm>
              <a:custGeom>
                <a:avLst/>
                <a:gdLst/>
                <a:ahLst/>
                <a:cxnLst>
                  <a:cxn ang="0">
                    <a:pos x="21" y="37"/>
                  </a:cxn>
                  <a:cxn ang="0">
                    <a:pos x="70" y="17"/>
                  </a:cxn>
                  <a:cxn ang="0">
                    <a:pos x="48" y="3"/>
                  </a:cxn>
                  <a:cxn ang="0">
                    <a:pos x="19" y="32"/>
                  </a:cxn>
                  <a:cxn ang="0">
                    <a:pos x="21" y="37"/>
                  </a:cxn>
                </a:cxnLst>
                <a:rect l="0" t="0" r="r" b="b"/>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w="0">
                <a:noFill/>
                <a:prstDash val="solid"/>
                <a:round/>
                <a:headEnd/>
                <a:tailEnd/>
              </a:ln>
            </p:spPr>
            <p:txBody>
              <a:bodyPr/>
              <a:lstStyle/>
              <a:p>
                <a:pPr>
                  <a:defRPr/>
                </a:pPr>
                <a:endParaRPr lang="zh-CN" altLang="en-US"/>
              </a:p>
            </p:txBody>
          </p:sp>
          <p:sp>
            <p:nvSpPr>
              <p:cNvPr id="6387" name="Freeform 243"/>
              <p:cNvSpPr>
                <a:spLocks/>
              </p:cNvSpPr>
              <p:nvPr/>
            </p:nvSpPr>
            <p:spPr bwMode="auto">
              <a:xfrm>
                <a:off x="5325" y="1201"/>
                <a:ext cx="415" cy="187"/>
              </a:xfrm>
              <a:custGeom>
                <a:avLst/>
                <a:gdLst/>
                <a:ahLst/>
                <a:cxnLst>
                  <a:cxn ang="0">
                    <a:pos x="72" y="6"/>
                  </a:cxn>
                  <a:cxn ang="0">
                    <a:pos x="24" y="17"/>
                  </a:cxn>
                  <a:cxn ang="0">
                    <a:pos x="17" y="26"/>
                  </a:cxn>
                  <a:cxn ang="0">
                    <a:pos x="76" y="23"/>
                  </a:cxn>
                  <a:cxn ang="0">
                    <a:pos x="82" y="20"/>
                  </a:cxn>
                  <a:cxn ang="0">
                    <a:pos x="82" y="0"/>
                  </a:cxn>
                  <a:cxn ang="0">
                    <a:pos x="72" y="6"/>
                  </a:cxn>
                </a:cxnLst>
                <a:rect l="0" t="0" r="r" b="b"/>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w="0">
                <a:noFill/>
                <a:prstDash val="solid"/>
                <a:round/>
                <a:headEnd/>
                <a:tailEnd/>
              </a:ln>
            </p:spPr>
            <p:txBody>
              <a:bodyPr/>
              <a:lstStyle/>
              <a:p>
                <a:pPr>
                  <a:defRPr/>
                </a:pPr>
                <a:endParaRPr lang="zh-CN" altLang="en-US"/>
              </a:p>
            </p:txBody>
          </p:sp>
          <p:sp>
            <p:nvSpPr>
              <p:cNvPr id="6388" name="Freeform 244"/>
              <p:cNvSpPr>
                <a:spLocks/>
              </p:cNvSpPr>
              <p:nvPr/>
            </p:nvSpPr>
            <p:spPr bwMode="auto">
              <a:xfrm>
                <a:off x="5001" y="1378"/>
                <a:ext cx="699" cy="167"/>
              </a:xfrm>
              <a:custGeom>
                <a:avLst/>
                <a:gdLst/>
                <a:ahLst/>
                <a:cxnLst>
                  <a:cxn ang="0">
                    <a:pos x="21" y="1"/>
                  </a:cxn>
                  <a:cxn ang="0">
                    <a:pos x="8" y="14"/>
                  </a:cxn>
                  <a:cxn ang="0">
                    <a:pos x="57" y="22"/>
                  </a:cxn>
                  <a:cxn ang="0">
                    <a:pos x="117" y="23"/>
                  </a:cxn>
                  <a:cxn ang="0">
                    <a:pos x="114" y="8"/>
                  </a:cxn>
                  <a:cxn ang="0">
                    <a:pos x="82" y="3"/>
                  </a:cxn>
                  <a:cxn ang="0">
                    <a:pos x="21" y="1"/>
                  </a:cxn>
                </a:cxnLst>
                <a:rect l="0" t="0" r="r" b="b"/>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w="0">
                <a:noFill/>
                <a:prstDash val="solid"/>
                <a:round/>
                <a:headEnd/>
                <a:tailEnd/>
              </a:ln>
            </p:spPr>
            <p:txBody>
              <a:bodyPr/>
              <a:lstStyle/>
              <a:p>
                <a:pPr>
                  <a:defRPr/>
                </a:pPr>
                <a:endParaRPr lang="zh-CN" altLang="en-US"/>
              </a:p>
            </p:txBody>
          </p:sp>
          <p:sp>
            <p:nvSpPr>
              <p:cNvPr id="6389" name="Freeform 245"/>
              <p:cNvSpPr>
                <a:spLocks/>
              </p:cNvSpPr>
              <p:nvPr/>
            </p:nvSpPr>
            <p:spPr bwMode="auto">
              <a:xfrm>
                <a:off x="5078" y="1540"/>
                <a:ext cx="565" cy="146"/>
              </a:xfrm>
              <a:custGeom>
                <a:avLst/>
                <a:gdLst/>
                <a:ahLst/>
                <a:cxnLst>
                  <a:cxn ang="0">
                    <a:pos x="98" y="19"/>
                  </a:cxn>
                  <a:cxn ang="0">
                    <a:pos x="103" y="4"/>
                  </a:cxn>
                  <a:cxn ang="0">
                    <a:pos x="74" y="10"/>
                  </a:cxn>
                  <a:cxn ang="0">
                    <a:pos x="36" y="6"/>
                  </a:cxn>
                  <a:cxn ang="0">
                    <a:pos x="2" y="4"/>
                  </a:cxn>
                  <a:cxn ang="0">
                    <a:pos x="98" y="19"/>
                  </a:cxn>
                </a:cxnLst>
                <a:rect l="0" t="0" r="r" b="b"/>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w="0">
                <a:noFill/>
                <a:prstDash val="solid"/>
                <a:round/>
                <a:headEnd/>
                <a:tailEnd/>
              </a:ln>
            </p:spPr>
            <p:txBody>
              <a:bodyPr/>
              <a:lstStyle/>
              <a:p>
                <a:pPr>
                  <a:defRPr/>
                </a:pPr>
                <a:endParaRPr lang="zh-CN" altLang="en-US"/>
              </a:p>
            </p:txBody>
          </p:sp>
          <p:sp>
            <p:nvSpPr>
              <p:cNvPr id="6390" name="Freeform 246"/>
              <p:cNvSpPr>
                <a:spLocks/>
              </p:cNvSpPr>
              <p:nvPr/>
            </p:nvSpPr>
            <p:spPr bwMode="auto">
              <a:xfrm>
                <a:off x="5041" y="1657"/>
                <a:ext cx="581" cy="479"/>
              </a:xfrm>
              <a:custGeom>
                <a:avLst/>
                <a:gdLst/>
                <a:ahLst/>
                <a:cxnLst>
                  <a:cxn ang="0">
                    <a:pos x="3" y="53"/>
                  </a:cxn>
                  <a:cxn ang="0">
                    <a:pos x="26" y="54"/>
                  </a:cxn>
                  <a:cxn ang="0">
                    <a:pos x="50" y="77"/>
                  </a:cxn>
                  <a:cxn ang="0">
                    <a:pos x="59" y="84"/>
                  </a:cxn>
                  <a:cxn ang="0">
                    <a:pos x="81" y="52"/>
                  </a:cxn>
                  <a:cxn ang="0">
                    <a:pos x="111" y="52"/>
                  </a:cxn>
                  <a:cxn ang="0">
                    <a:pos x="79" y="27"/>
                  </a:cxn>
                  <a:cxn ang="0">
                    <a:pos x="37" y="16"/>
                  </a:cxn>
                  <a:cxn ang="0">
                    <a:pos x="12" y="41"/>
                  </a:cxn>
                  <a:cxn ang="0">
                    <a:pos x="3" y="53"/>
                  </a:cxn>
                </a:cxnLst>
                <a:rect l="0" t="0" r="r" b="b"/>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w="0">
                <a:noFill/>
                <a:prstDash val="solid"/>
                <a:round/>
                <a:headEnd/>
                <a:tailEnd/>
              </a:ln>
            </p:spPr>
            <p:txBody>
              <a:bodyPr/>
              <a:lstStyle/>
              <a:p>
                <a:pPr>
                  <a:defRPr/>
                </a:pPr>
                <a:endParaRPr lang="zh-CN" altLang="en-US"/>
              </a:p>
            </p:txBody>
          </p:sp>
          <p:sp>
            <p:nvSpPr>
              <p:cNvPr id="6391" name="Freeform 247"/>
              <p:cNvSpPr>
                <a:spLocks/>
              </p:cNvSpPr>
              <p:nvPr/>
            </p:nvSpPr>
            <p:spPr bwMode="auto">
              <a:xfrm>
                <a:off x="5420" y="1463"/>
                <a:ext cx="330" cy="854"/>
              </a:xfrm>
              <a:custGeom>
                <a:avLst/>
                <a:gdLst/>
                <a:ahLst/>
                <a:cxnLst>
                  <a:cxn ang="0">
                    <a:pos x="51" y="40"/>
                  </a:cxn>
                  <a:cxn ang="0">
                    <a:pos x="22" y="49"/>
                  </a:cxn>
                  <a:cxn ang="0">
                    <a:pos x="22" y="59"/>
                  </a:cxn>
                  <a:cxn ang="0">
                    <a:pos x="50" y="90"/>
                  </a:cxn>
                  <a:cxn ang="0">
                    <a:pos x="34" y="118"/>
                  </a:cxn>
                  <a:cxn ang="0">
                    <a:pos x="0" y="148"/>
                  </a:cxn>
                  <a:cxn ang="0">
                    <a:pos x="17" y="155"/>
                  </a:cxn>
                  <a:cxn ang="0">
                    <a:pos x="47" y="166"/>
                  </a:cxn>
                  <a:cxn ang="0">
                    <a:pos x="63" y="162"/>
                  </a:cxn>
                  <a:cxn ang="0">
                    <a:pos x="65" y="0"/>
                  </a:cxn>
                  <a:cxn ang="0">
                    <a:pos x="51" y="40"/>
                  </a:cxn>
                </a:cxnLst>
                <a:rect l="0" t="0" r="r" b="b"/>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w="0">
                <a:noFill/>
                <a:prstDash val="solid"/>
                <a:round/>
                <a:headEnd/>
                <a:tailEnd/>
              </a:ln>
            </p:spPr>
            <p:txBody>
              <a:bodyPr/>
              <a:lstStyle/>
              <a:p>
                <a:pPr>
                  <a:defRPr/>
                </a:pPr>
                <a:endParaRPr lang="zh-CN" altLang="en-US"/>
              </a:p>
            </p:txBody>
          </p:sp>
        </p:grpSp>
      </p:grpSp>
      <p:sp>
        <p:nvSpPr>
          <p:cNvPr id="34826" name="Rectangle 248"/>
          <p:cNvSpPr>
            <a:spLocks noGrp="1" noRot="1" noChangeArrowheads="1"/>
          </p:cNvSpPr>
          <p:nvPr>
            <p:ph type="title"/>
          </p:nvPr>
        </p:nvSpPr>
        <p:spPr bwMode="auto">
          <a:xfrm>
            <a:off x="298450" y="228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4827" name="Rectangle 249"/>
          <p:cNvSpPr>
            <a:spLocks noGrp="1" noRot="1" noChangeArrowheads="1"/>
          </p:cNvSpPr>
          <p:nvPr>
            <p:ph type="body" idx="1"/>
          </p:nvPr>
        </p:nvSpPr>
        <p:spPr bwMode="auto">
          <a:xfrm>
            <a:off x="609600" y="1600200"/>
            <a:ext cx="8153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394" name="Rectangle 250"/>
          <p:cNvSpPr>
            <a:spLocks noGrp="1" noChangeArrowheads="1"/>
          </p:cNvSpPr>
          <p:nvPr>
            <p:ph type="dt" sz="half" idx="2"/>
          </p:nvPr>
        </p:nvSpPr>
        <p:spPr bwMode="auto">
          <a:xfrm>
            <a:off x="29845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6395" name="Rectangle 251"/>
          <p:cNvSpPr>
            <a:spLocks noGrp="1" noChangeArrowheads="1"/>
          </p:cNvSpPr>
          <p:nvPr>
            <p:ph type="ftr" sz="quarter" idx="3"/>
          </p:nvPr>
        </p:nvSpPr>
        <p:spPr bwMode="auto">
          <a:xfrm>
            <a:off x="3121025"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6396" name="Rectangle 252"/>
          <p:cNvSpPr>
            <a:spLocks noGrp="1" noChangeArrowheads="1"/>
          </p:cNvSpPr>
          <p:nvPr>
            <p:ph type="sldNum" sz="quarter" idx="4"/>
          </p:nvPr>
        </p:nvSpPr>
        <p:spPr bwMode="auto">
          <a:xfrm>
            <a:off x="65500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DBB5290D-5A9B-4450-BF74-3B1366109D1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3.jpeg"/><Relationship Id="rId4" Type="http://schemas.openxmlformats.org/officeDocument/2006/relationships/image" Target="../media/image12.wmf"/></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14.wmf"/><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4.wmf"/><Relationship Id="rId4" Type="http://schemas.openxmlformats.org/officeDocument/2006/relationships/image" Target="../media/image23.wm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30.wmf"/><Relationship Id="rId5" Type="http://schemas.openxmlformats.org/officeDocument/2006/relationships/oleObject" Target="../embeddings/oleObject16.bin"/><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3.jpeg"/><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42.wmf"/><Relationship Id="rId5" Type="http://schemas.openxmlformats.org/officeDocument/2006/relationships/oleObject" Target="../embeddings/oleObject18.bin"/><Relationship Id="rId4" Type="http://schemas.openxmlformats.org/officeDocument/2006/relationships/image" Target="../media/image41.wmf"/></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51.wmf"/><Relationship Id="rId5" Type="http://schemas.openxmlformats.org/officeDocument/2006/relationships/oleObject" Target="../embeddings/oleObject20.bin"/><Relationship Id="rId4" Type="http://schemas.openxmlformats.org/officeDocument/2006/relationships/image" Target="../media/image50.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2.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slide" Target="slide25.xml"/><Relationship Id="rId4" Type="http://schemas.openxmlformats.org/officeDocument/2006/relationships/image" Target="../media/image57.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oleObject" Target="../embeddings/oleObject3.bin"/><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4.wmf"/></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7.emf"/><Relationship Id="rId5" Type="http://schemas.openxmlformats.org/officeDocument/2006/relationships/oleObject" Target="../embeddings/oleObject25.bin"/><Relationship Id="rId4" Type="http://schemas.openxmlformats.org/officeDocument/2006/relationships/image" Target="../media/image66.emf"/></Relationships>
</file>

<file path=ppt/slides/_rels/slide6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3.xml"/><Relationship Id="rId1" Type="http://schemas.openxmlformats.org/officeDocument/2006/relationships/vmlDrawing" Target="../drawings/vmlDrawing17.vml"/><Relationship Id="rId5" Type="http://schemas.openxmlformats.org/officeDocument/2006/relationships/image" Target="../media/image70.wmf"/><Relationship Id="rId4" Type="http://schemas.openxmlformats.org/officeDocument/2006/relationships/oleObject" Target="../embeddings/oleObject28.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72.wmf"/><Relationship Id="rId5" Type="http://schemas.openxmlformats.org/officeDocument/2006/relationships/oleObject" Target="../embeddings/oleObject30.bin"/><Relationship Id="rId4" Type="http://schemas.openxmlformats.org/officeDocument/2006/relationships/image" Target="../media/image71.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3.xml"/><Relationship Id="rId1" Type="http://schemas.openxmlformats.org/officeDocument/2006/relationships/vmlDrawing" Target="../drawings/vmlDrawing19.vml"/><Relationship Id="rId4" Type="http://schemas.openxmlformats.org/officeDocument/2006/relationships/image" Target="../media/image73.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20.vml"/><Relationship Id="rId4" Type="http://schemas.openxmlformats.org/officeDocument/2006/relationships/image" Target="../media/image74.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5.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76.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78.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6.bin"/><Relationship Id="rId5" Type="http://schemas.openxmlformats.org/officeDocument/2006/relationships/image" Target="../media/image79.jpeg"/><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slide" Target="slide34.xml"/><Relationship Id="rId7" Type="http://schemas.openxmlformats.org/officeDocument/2006/relationships/image" Target="../media/image81.emf"/><Relationship Id="rId2" Type="http://schemas.openxmlformats.org/officeDocument/2006/relationships/slideLayout" Target="../slideLayouts/slideLayout14.xml"/><Relationship Id="rId1" Type="http://schemas.openxmlformats.org/officeDocument/2006/relationships/vmlDrawing" Target="../drawings/vmlDrawing24.vml"/><Relationship Id="rId6" Type="http://schemas.openxmlformats.org/officeDocument/2006/relationships/oleObject" Target="../embeddings/oleObject38.bin"/><Relationship Id="rId5" Type="http://schemas.openxmlformats.org/officeDocument/2006/relationships/image" Target="../media/image80.emf"/><Relationship Id="rId4" Type="http://schemas.openxmlformats.org/officeDocument/2006/relationships/oleObject" Target="../embeddings/oleObject37.bin"/><Relationship Id="rId9" Type="http://schemas.openxmlformats.org/officeDocument/2006/relationships/image" Target="../media/image8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83.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6.bin"/><Relationship Id="rId4" Type="http://schemas.openxmlformats.org/officeDocument/2006/relationships/image" Target="../media/image7.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oleObject" Target="../embeddings/oleObject49.bin"/><Relationship Id="rId3" Type="http://schemas.openxmlformats.org/officeDocument/2006/relationships/oleObject" Target="../embeddings/oleObject41.bin"/><Relationship Id="rId7" Type="http://schemas.openxmlformats.org/officeDocument/2006/relationships/oleObject" Target="../embeddings/oleObject44.bin"/><Relationship Id="rId12" Type="http://schemas.openxmlformats.org/officeDocument/2006/relationships/oleObject" Target="../embeddings/oleObject48.bin"/><Relationship Id="rId2" Type="http://schemas.openxmlformats.org/officeDocument/2006/relationships/slideLayout" Target="../slideLayouts/slideLayout2.xml"/><Relationship Id="rId16" Type="http://schemas.openxmlformats.org/officeDocument/2006/relationships/slide" Target="slide32.xml"/><Relationship Id="rId1" Type="http://schemas.openxmlformats.org/officeDocument/2006/relationships/vmlDrawing" Target="../drawings/vmlDrawing26.vml"/><Relationship Id="rId6" Type="http://schemas.openxmlformats.org/officeDocument/2006/relationships/oleObject" Target="../embeddings/oleObject43.bin"/><Relationship Id="rId11" Type="http://schemas.openxmlformats.org/officeDocument/2006/relationships/oleObject" Target="../embeddings/oleObject47.bin"/><Relationship Id="rId5" Type="http://schemas.openxmlformats.org/officeDocument/2006/relationships/oleObject" Target="../embeddings/oleObject42.bin"/><Relationship Id="rId15" Type="http://schemas.openxmlformats.org/officeDocument/2006/relationships/image" Target="../media/image86.wmf"/><Relationship Id="rId10" Type="http://schemas.openxmlformats.org/officeDocument/2006/relationships/oleObject" Target="../embeddings/oleObject46.bin"/><Relationship Id="rId4" Type="http://schemas.openxmlformats.org/officeDocument/2006/relationships/image" Target="../media/image84.wmf"/><Relationship Id="rId9" Type="http://schemas.openxmlformats.org/officeDocument/2006/relationships/image" Target="../media/image85.wmf"/><Relationship Id="rId14" Type="http://schemas.openxmlformats.org/officeDocument/2006/relationships/oleObject" Target="../embeddings/oleObject50.bin"/></Relationships>
</file>

<file path=ppt/slides/_rels/slide81.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image" Target="../media/image90.wmf"/><Relationship Id="rId18" Type="http://schemas.openxmlformats.org/officeDocument/2006/relationships/oleObject" Target="../embeddings/oleObject61.bin"/><Relationship Id="rId3" Type="http://schemas.openxmlformats.org/officeDocument/2006/relationships/oleObject" Target="../embeddings/oleObject51.bin"/><Relationship Id="rId21" Type="http://schemas.openxmlformats.org/officeDocument/2006/relationships/oleObject" Target="../embeddings/oleObject63.bin"/><Relationship Id="rId7" Type="http://schemas.openxmlformats.org/officeDocument/2006/relationships/oleObject" Target="../embeddings/oleObject53.bin"/><Relationship Id="rId12" Type="http://schemas.openxmlformats.org/officeDocument/2006/relationships/oleObject" Target="../embeddings/oleObject56.bin"/><Relationship Id="rId17"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oleObject" Target="../embeddings/oleObject59.bin"/><Relationship Id="rId20" Type="http://schemas.openxmlformats.org/officeDocument/2006/relationships/oleObject" Target="../embeddings/oleObject62.bin"/><Relationship Id="rId1" Type="http://schemas.openxmlformats.org/officeDocument/2006/relationships/vmlDrawing" Target="../drawings/vmlDrawing27.vml"/><Relationship Id="rId6" Type="http://schemas.openxmlformats.org/officeDocument/2006/relationships/image" Target="../media/image84.wmf"/><Relationship Id="rId11" Type="http://schemas.openxmlformats.org/officeDocument/2006/relationships/oleObject" Target="../embeddings/oleObject55.bin"/><Relationship Id="rId24" Type="http://schemas.openxmlformats.org/officeDocument/2006/relationships/oleObject" Target="../embeddings/oleObject65.bin"/><Relationship Id="rId5" Type="http://schemas.openxmlformats.org/officeDocument/2006/relationships/oleObject" Target="../embeddings/oleObject52.bin"/><Relationship Id="rId15" Type="http://schemas.openxmlformats.org/officeDocument/2006/relationships/oleObject" Target="../embeddings/oleObject58.bin"/><Relationship Id="rId23" Type="http://schemas.openxmlformats.org/officeDocument/2006/relationships/oleObject" Target="../embeddings/oleObject64.bin"/><Relationship Id="rId10" Type="http://schemas.openxmlformats.org/officeDocument/2006/relationships/image" Target="../media/image89.wmf"/><Relationship Id="rId19" Type="http://schemas.openxmlformats.org/officeDocument/2006/relationships/image" Target="../media/image91.wmf"/><Relationship Id="rId4" Type="http://schemas.openxmlformats.org/officeDocument/2006/relationships/image" Target="../media/image87.wmf"/><Relationship Id="rId9" Type="http://schemas.openxmlformats.org/officeDocument/2006/relationships/oleObject" Target="../embeddings/oleObject54.bin"/><Relationship Id="rId14" Type="http://schemas.openxmlformats.org/officeDocument/2006/relationships/oleObject" Target="../embeddings/oleObject57.bin"/><Relationship Id="rId22" Type="http://schemas.openxmlformats.org/officeDocument/2006/relationships/image" Target="../media/image92.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93.wmf"/></Relationships>
</file>

<file path=ppt/slides/_rels/slide83.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95.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70.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99.emf"/></Relationships>
</file>

<file path=ppt/slides/_rels/slide85.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ctrTitle"/>
          </p:nvPr>
        </p:nvSpPr>
        <p:spPr/>
        <p:txBody>
          <a:bodyPr/>
          <a:lstStyle/>
          <a:p>
            <a:pPr eaLnBrk="1" hangingPunct="1"/>
            <a:r>
              <a:rPr lang="zh-CN" altLang="en-US" smtClean="0"/>
              <a:t>计算方法</a:t>
            </a:r>
          </a:p>
        </p:txBody>
      </p:sp>
      <p:sp>
        <p:nvSpPr>
          <p:cNvPr id="36867" name="Rectangle 3"/>
          <p:cNvSpPr>
            <a:spLocks noGrp="1" noRot="1" noChangeArrowheads="1"/>
          </p:cNvSpPr>
          <p:nvPr>
            <p:ph type="subTitle" idx="1"/>
          </p:nvPr>
        </p:nvSpPr>
        <p:spPr/>
        <p:txBody>
          <a:bodyPr/>
          <a:lstStyle/>
          <a:p>
            <a:pPr eaLnBrk="1" hangingPunct="1"/>
            <a:r>
              <a:rPr lang="en-US" altLang="zh-CN" dirty="0"/>
              <a:t>5</a:t>
            </a:r>
            <a:r>
              <a:rPr lang="zh-CN" altLang="en-US" dirty="0" smtClean="0"/>
              <a:t>月</a:t>
            </a:r>
            <a:r>
              <a:rPr lang="en-US" altLang="zh-CN" dirty="0" smtClean="0"/>
              <a:t>28</a:t>
            </a:r>
            <a:r>
              <a:rPr lang="zh-CN" altLang="en-US" dirty="0" smtClean="0"/>
              <a:t>日</a:t>
            </a:r>
            <a:endParaRPr lang="zh-CN" altLang="en-US" dirty="0" smtClean="0"/>
          </a:p>
        </p:txBody>
      </p:sp>
      <p:sp>
        <p:nvSpPr>
          <p:cNvPr id="2" name="灯片编号占位符 1"/>
          <p:cNvSpPr>
            <a:spLocks noGrp="1"/>
          </p:cNvSpPr>
          <p:nvPr>
            <p:ph type="sldNum" sz="quarter" idx="12"/>
          </p:nvPr>
        </p:nvSpPr>
        <p:spPr/>
        <p:txBody>
          <a:bodyPr/>
          <a:lstStyle/>
          <a:p>
            <a:pPr>
              <a:defRPr/>
            </a:pPr>
            <a:fld id="{CA5A6F7A-2D7D-430E-8A26-E2AFCB368228}" type="slidenum">
              <a:rPr lang="en-US" altLang="zh-CN" smtClean="0"/>
              <a:pPr>
                <a:defRPr/>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pPr eaLnBrk="1" hangingPunct="1"/>
            <a:r>
              <a:rPr lang="en-US" altLang="zh-CN" i="1" smtClean="0">
                <a:latin typeface="Times New Roman" pitchFamily="18" charset="0"/>
              </a:rPr>
              <a:t>n</a:t>
            </a:r>
            <a:r>
              <a:rPr lang="zh-CN" altLang="en-US" smtClean="0"/>
              <a:t>次多项式插值</a:t>
            </a:r>
          </a:p>
        </p:txBody>
      </p:sp>
      <p:sp>
        <p:nvSpPr>
          <p:cNvPr id="5125" name="Rectangle 3"/>
          <p:cNvSpPr>
            <a:spLocks noGrp="1" noChangeArrowheads="1"/>
          </p:cNvSpPr>
          <p:nvPr>
            <p:ph type="body" sz="half" idx="1"/>
          </p:nvPr>
        </p:nvSpPr>
        <p:spPr/>
        <p:txBody>
          <a:bodyPr/>
          <a:lstStyle/>
          <a:p>
            <a:pPr eaLnBrk="1" hangingPunct="1"/>
            <a:r>
              <a:rPr lang="en-US" altLang="zh-CN" sz="2600" b="1" i="1" smtClean="0">
                <a:latin typeface="Times New Roman" pitchFamily="18" charset="0"/>
              </a:rPr>
              <a:t>n</a:t>
            </a:r>
            <a:r>
              <a:rPr lang="zh-CN" altLang="en-US" sz="2600" smtClean="0"/>
              <a:t>任意取</a:t>
            </a:r>
          </a:p>
          <a:p>
            <a:pPr eaLnBrk="1" hangingPunct="1"/>
            <a:r>
              <a:rPr lang="en-US" altLang="zh-CN" sz="2600" b="1" i="1" smtClean="0">
                <a:latin typeface="Times New Roman" pitchFamily="18" charset="0"/>
              </a:rPr>
              <a:t>n</a:t>
            </a:r>
            <a:r>
              <a:rPr lang="en-US" altLang="zh-CN" sz="2600" smtClean="0"/>
              <a:t> </a:t>
            </a:r>
            <a:r>
              <a:rPr lang="en-US" altLang="zh-CN" sz="2600" b="1" i="1" smtClean="0">
                <a:latin typeface="Times New Roman" pitchFamily="18" charset="0"/>
              </a:rPr>
              <a:t>+1</a:t>
            </a:r>
            <a:r>
              <a:rPr lang="zh-CN" altLang="en-US" sz="2600" smtClean="0"/>
              <a:t>个插值节点</a:t>
            </a:r>
          </a:p>
          <a:p>
            <a:pPr eaLnBrk="1" hangingPunct="1"/>
            <a:r>
              <a:rPr lang="en-US" altLang="zh-CN" sz="2600" b="1" i="1" smtClean="0">
                <a:latin typeface="Times New Roman" pitchFamily="18" charset="0"/>
              </a:rPr>
              <a:t>n</a:t>
            </a:r>
            <a:r>
              <a:rPr lang="zh-CN" altLang="en-US" sz="2600" smtClean="0"/>
              <a:t>次多项式插值函数</a:t>
            </a:r>
          </a:p>
          <a:p>
            <a:pPr eaLnBrk="1" hangingPunct="1"/>
            <a:endParaRPr lang="zh-CN" altLang="en-US" sz="2600" smtClean="0"/>
          </a:p>
          <a:p>
            <a:pPr eaLnBrk="1" hangingPunct="1"/>
            <a:endParaRPr lang="zh-CN" altLang="en-US" sz="2600" smtClean="0"/>
          </a:p>
          <a:p>
            <a:pPr eaLnBrk="1" hangingPunct="1"/>
            <a:r>
              <a:rPr lang="zh-CN" altLang="en-US" sz="2600" smtClean="0"/>
              <a:t>满足个插值节点约束</a:t>
            </a:r>
          </a:p>
          <a:p>
            <a:pPr eaLnBrk="1" hangingPunct="1"/>
            <a:endParaRPr lang="zh-CN" altLang="en-US" sz="2600" smtClean="0"/>
          </a:p>
          <a:p>
            <a:pPr eaLnBrk="1" hangingPunct="1"/>
            <a:endParaRPr lang="zh-CN" altLang="en-US" sz="2600" smtClean="0"/>
          </a:p>
        </p:txBody>
      </p:sp>
      <p:graphicFrame>
        <p:nvGraphicFramePr>
          <p:cNvPr id="5122" name="Object 2"/>
          <p:cNvGraphicFramePr>
            <a:graphicFrameLocks noGrp="1" noChangeAspect="1"/>
          </p:cNvGraphicFramePr>
          <p:nvPr>
            <p:ph sz="quarter" idx="2"/>
          </p:nvPr>
        </p:nvGraphicFramePr>
        <p:xfrm>
          <a:off x="1384300" y="3352800"/>
          <a:ext cx="5383213" cy="577850"/>
        </p:xfrm>
        <a:graphic>
          <a:graphicData uri="http://schemas.openxmlformats.org/presentationml/2006/ole">
            <mc:AlternateContent xmlns:mc="http://schemas.openxmlformats.org/markup-compatibility/2006">
              <mc:Choice xmlns:v="urn:schemas-microsoft-com:vml" Requires="v">
                <p:oleObj spid="_x0000_s5152" name="公式" r:id="rId3" imgW="2247840" imgH="241200" progId="Equation.3">
                  <p:embed/>
                </p:oleObj>
              </mc:Choice>
              <mc:Fallback>
                <p:oleObj name="公式" r:id="rId3" imgW="2247840" imgH="241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300" y="3352800"/>
                        <a:ext cx="5383213"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3"/>
          <p:cNvGraphicFramePr>
            <a:graphicFrameLocks noGrp="1" noChangeAspect="1"/>
          </p:cNvGraphicFramePr>
          <p:nvPr>
            <p:ph sz="quarter" idx="3"/>
          </p:nvPr>
        </p:nvGraphicFramePr>
        <p:xfrm>
          <a:off x="1295400" y="4876800"/>
          <a:ext cx="4267200" cy="530225"/>
        </p:xfrm>
        <a:graphic>
          <a:graphicData uri="http://schemas.openxmlformats.org/presentationml/2006/ole">
            <mc:AlternateContent xmlns:mc="http://schemas.openxmlformats.org/markup-compatibility/2006">
              <mc:Choice xmlns:v="urn:schemas-microsoft-com:vml" Requires="v">
                <p:oleObj spid="_x0000_s5153" name="公式" r:id="rId5" imgW="1841400" imgH="228600" progId="Equation.3">
                  <p:embed/>
                </p:oleObj>
              </mc:Choice>
              <mc:Fallback>
                <p:oleObj name="公式" r:id="rId5" imgW="18414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876800"/>
                        <a:ext cx="42672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BD5B9C2-8087-436B-BFFF-11EAC88A9A4A}" type="slidenum">
              <a:rPr lang="en-US" altLang="zh-CN" smtClean="0"/>
              <a:pPr>
                <a:defRPr/>
              </a:pPr>
              <a:t>10</a:t>
            </a:fld>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i="1" smtClean="0">
                <a:latin typeface="Times New Roman" pitchFamily="18" charset="0"/>
              </a:rPr>
              <a:t>n</a:t>
            </a:r>
            <a:r>
              <a:rPr lang="zh-CN" altLang="en-US" smtClean="0"/>
              <a:t>次插值基函数</a:t>
            </a:r>
          </a:p>
        </p:txBody>
      </p:sp>
      <p:pic>
        <p:nvPicPr>
          <p:cNvPr id="46083" name="Picture 4" descr="n次插值基函数"/>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1905000"/>
            <a:ext cx="7696200" cy="423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11</a:t>
            </a:fld>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zh-CN" altLang="en-US" smtClean="0"/>
              <a:t>拉格朗日插值多项式</a:t>
            </a:r>
          </a:p>
        </p:txBody>
      </p:sp>
      <p:sp>
        <p:nvSpPr>
          <p:cNvPr id="6148" name="Rectangle 3"/>
          <p:cNvSpPr>
            <a:spLocks noGrp="1" noChangeArrowheads="1"/>
          </p:cNvSpPr>
          <p:nvPr>
            <p:ph type="body" sz="half" idx="1"/>
          </p:nvPr>
        </p:nvSpPr>
        <p:spPr>
          <a:xfrm>
            <a:off x="457200" y="1719263"/>
            <a:ext cx="8153400" cy="4411662"/>
          </a:xfrm>
        </p:spPr>
        <p:txBody>
          <a:bodyPr/>
          <a:lstStyle/>
          <a:p>
            <a:pPr eaLnBrk="1" hangingPunct="1"/>
            <a:r>
              <a:rPr lang="zh-CN" altLang="en-US" sz="2600" smtClean="0"/>
              <a:t>基于上述的</a:t>
            </a:r>
            <a:r>
              <a:rPr lang="en-US" altLang="zh-CN" sz="2600" b="1" i="1" smtClean="0">
                <a:latin typeface="Times New Roman" pitchFamily="18" charset="0"/>
              </a:rPr>
              <a:t>n</a:t>
            </a:r>
            <a:r>
              <a:rPr lang="zh-CN" altLang="en-US" sz="2600" smtClean="0"/>
              <a:t>次插值基函数，可得到相应的</a:t>
            </a:r>
            <a:r>
              <a:rPr lang="en-US" altLang="zh-CN" sz="2600" b="1" i="1" smtClean="0">
                <a:latin typeface="Times New Roman" pitchFamily="18" charset="0"/>
              </a:rPr>
              <a:t>n</a:t>
            </a:r>
            <a:r>
              <a:rPr lang="zh-CN" altLang="en-US" sz="2600" smtClean="0"/>
              <a:t>次多项式插值函数，即</a:t>
            </a:r>
            <a:r>
              <a:rPr lang="zh-CN" altLang="en-US" sz="2600" smtClean="0">
                <a:solidFill>
                  <a:srgbClr val="990033"/>
                </a:solidFill>
              </a:rPr>
              <a:t>拉格朗日插值多项式</a:t>
            </a:r>
            <a:r>
              <a:rPr lang="zh-CN" altLang="en-US" sz="2600" smtClean="0"/>
              <a:t>：</a:t>
            </a:r>
          </a:p>
        </p:txBody>
      </p:sp>
      <p:graphicFrame>
        <p:nvGraphicFramePr>
          <p:cNvPr id="6146" name="Object 2"/>
          <p:cNvGraphicFramePr>
            <a:graphicFrameLocks noGrp="1" noChangeAspect="1"/>
          </p:cNvGraphicFramePr>
          <p:nvPr>
            <p:ph sz="half" idx="2"/>
          </p:nvPr>
        </p:nvGraphicFramePr>
        <p:xfrm>
          <a:off x="2667000" y="2667000"/>
          <a:ext cx="2438400" cy="920750"/>
        </p:xfrm>
        <a:graphic>
          <a:graphicData uri="http://schemas.openxmlformats.org/presentationml/2006/ole">
            <mc:AlternateContent xmlns:mc="http://schemas.openxmlformats.org/markup-compatibility/2006">
              <mc:Choice xmlns:v="urn:schemas-microsoft-com:vml" Requires="v">
                <p:oleObj spid="_x0000_s6163" name="公式" r:id="rId3" imgW="1143000" imgH="431640" progId="Equation.3">
                  <p:embed/>
                </p:oleObj>
              </mc:Choice>
              <mc:Fallback>
                <p:oleObj name="公式" r:id="rId3" imgW="1143000" imgH="431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667000"/>
                        <a:ext cx="24384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49" name="Picture 6" descr="拉格朗日"/>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3733800"/>
            <a:ext cx="731520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0C05E0D9-B4B8-403B-BF2E-2BEB767008B8}" type="slidenum">
              <a:rPr lang="en-US" altLang="zh-CN" smtClean="0"/>
              <a:pPr>
                <a:defRPr/>
              </a:pPr>
              <a:t>12</a:t>
            </a:fld>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altLang="en-US" smtClean="0"/>
              <a:t>一个重要的结论</a:t>
            </a:r>
          </a:p>
        </p:txBody>
      </p:sp>
      <p:sp>
        <p:nvSpPr>
          <p:cNvPr id="7172" name="Rectangle 3"/>
          <p:cNvSpPr>
            <a:spLocks noGrp="1" noChangeArrowheads="1"/>
          </p:cNvSpPr>
          <p:nvPr>
            <p:ph type="body" sz="half" idx="1"/>
          </p:nvPr>
        </p:nvSpPr>
        <p:spPr>
          <a:xfrm>
            <a:off x="457200" y="1719263"/>
            <a:ext cx="8153400" cy="4411662"/>
          </a:xfrm>
        </p:spPr>
        <p:txBody>
          <a:bodyPr/>
          <a:lstStyle/>
          <a:p>
            <a:pPr eaLnBrk="1" hangingPunct="1"/>
            <a:r>
              <a:rPr lang="zh-CN" altLang="en-US" sz="2600" smtClean="0"/>
              <a:t>在上述特例中，最特的一个：</a:t>
            </a:r>
          </a:p>
        </p:txBody>
      </p:sp>
      <p:pic>
        <p:nvPicPr>
          <p:cNvPr id="7173" name="Picture 4" descr="二次插值基函数"/>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42647"/>
          <a:stretch>
            <a:fillRect/>
          </a:stretch>
        </p:blipFill>
        <p:spPr bwMode="auto">
          <a:xfrm>
            <a:off x="1981200" y="3733800"/>
            <a:ext cx="51133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70" name="Object 2"/>
          <p:cNvGraphicFramePr>
            <a:graphicFrameLocks noGrp="1" noChangeAspect="1"/>
          </p:cNvGraphicFramePr>
          <p:nvPr>
            <p:ph sz="half" idx="2"/>
          </p:nvPr>
        </p:nvGraphicFramePr>
        <p:xfrm>
          <a:off x="3048000" y="2286000"/>
          <a:ext cx="2667000" cy="1590675"/>
        </p:xfrm>
        <a:graphic>
          <a:graphicData uri="http://schemas.openxmlformats.org/presentationml/2006/ole">
            <mc:AlternateContent xmlns:mc="http://schemas.openxmlformats.org/markup-compatibility/2006">
              <mc:Choice xmlns:v="urn:schemas-microsoft-com:vml" Requires="v">
                <p:oleObj spid="_x0000_s7187" name="公式" r:id="rId4" imgW="723600" imgH="431640" progId="Equation.3">
                  <p:embed/>
                </p:oleObj>
              </mc:Choice>
              <mc:Fallback>
                <p:oleObj name="公式" r:id="rId4" imgW="723600" imgH="4316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286000"/>
                        <a:ext cx="2667000" cy="159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0C05E0D9-B4B8-403B-BF2E-2BEB767008B8}" type="slidenum">
              <a:rPr lang="en-US" altLang="zh-CN" smtClean="0"/>
              <a:pPr>
                <a:defRPr/>
              </a:pPr>
              <a:t>13</a:t>
            </a:fld>
            <a:endParaRPr lang="en-US" alt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smtClean="0"/>
              <a:t>均差的定义</a:t>
            </a:r>
          </a:p>
        </p:txBody>
      </p:sp>
      <p:pic>
        <p:nvPicPr>
          <p:cNvPr id="47107" name="Picture 3" descr="均差"/>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1905000"/>
            <a:ext cx="77724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14</a:t>
            </a:fld>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smtClean="0"/>
              <a:t>牛顿均差插值多项式</a:t>
            </a:r>
          </a:p>
        </p:txBody>
      </p:sp>
      <p:sp>
        <p:nvSpPr>
          <p:cNvPr id="48131" name="Rectangle 3"/>
          <p:cNvSpPr>
            <a:spLocks noGrp="1" noChangeArrowheads="1"/>
          </p:cNvSpPr>
          <p:nvPr>
            <p:ph type="body" idx="1"/>
          </p:nvPr>
        </p:nvSpPr>
        <p:spPr/>
        <p:txBody>
          <a:bodyPr/>
          <a:lstStyle/>
          <a:p>
            <a:pPr eaLnBrk="1" hangingPunct="1"/>
            <a:r>
              <a:rPr lang="zh-CN" altLang="en-US" smtClean="0"/>
              <a:t>牛顿插值公式</a:t>
            </a:r>
          </a:p>
          <a:p>
            <a:pPr eaLnBrk="1" hangingPunct="1"/>
            <a:endParaRPr lang="zh-CN" altLang="en-US" smtClean="0"/>
          </a:p>
          <a:p>
            <a:pPr eaLnBrk="1" hangingPunct="1"/>
            <a:endParaRPr lang="zh-CN" altLang="en-US" smtClean="0"/>
          </a:p>
          <a:p>
            <a:pPr eaLnBrk="1" hangingPunct="1"/>
            <a:endParaRPr lang="zh-CN" altLang="en-US" smtClean="0"/>
          </a:p>
          <a:p>
            <a:pPr eaLnBrk="1" hangingPunct="1"/>
            <a:r>
              <a:rPr lang="zh-CN" altLang="en-US" smtClean="0"/>
              <a:t>余项（与拉格朗日插值余项等价）</a:t>
            </a:r>
          </a:p>
        </p:txBody>
      </p:sp>
      <p:pic>
        <p:nvPicPr>
          <p:cNvPr id="48132" name="Picture 4" descr="牛顿"/>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2438400"/>
            <a:ext cx="69342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descr="牛顿余项"/>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4800600"/>
            <a:ext cx="74676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15</a:t>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smtClean="0"/>
              <a:t>均差的性质</a:t>
            </a:r>
          </a:p>
        </p:txBody>
      </p:sp>
      <p:sp>
        <p:nvSpPr>
          <p:cNvPr id="49155" name="Rectangle 3"/>
          <p:cNvSpPr>
            <a:spLocks noGrp="1" noChangeArrowheads="1"/>
          </p:cNvSpPr>
          <p:nvPr>
            <p:ph type="body" idx="1"/>
          </p:nvPr>
        </p:nvSpPr>
        <p:spPr/>
        <p:txBody>
          <a:bodyPr/>
          <a:lstStyle/>
          <a:p>
            <a:pPr eaLnBrk="1" hangingPunct="1"/>
            <a:r>
              <a:rPr lang="zh-CN" altLang="en-US" smtClean="0">
                <a:solidFill>
                  <a:srgbClr val="7030A0"/>
                </a:solidFill>
              </a:rPr>
              <a:t>对称性</a:t>
            </a:r>
            <a:r>
              <a:rPr lang="zh-CN" altLang="en-US" smtClean="0"/>
              <a:t>：均差与节点的排列次序无关</a:t>
            </a:r>
          </a:p>
          <a:p>
            <a:pPr eaLnBrk="1" hangingPunct="1"/>
            <a:endParaRPr lang="zh-CN" altLang="en-US" smtClean="0"/>
          </a:p>
          <a:p>
            <a:pPr eaLnBrk="1" hangingPunct="1"/>
            <a:endParaRPr lang="zh-CN" altLang="en-US" smtClean="0"/>
          </a:p>
          <a:p>
            <a:pPr eaLnBrk="1" hangingPunct="1"/>
            <a:endParaRPr lang="zh-CN" altLang="en-US" smtClean="0"/>
          </a:p>
          <a:p>
            <a:pPr eaLnBrk="1" hangingPunct="1"/>
            <a:r>
              <a:rPr lang="zh-CN" altLang="en-US" smtClean="0"/>
              <a:t>基于对称性，可得均差的改进表达式</a:t>
            </a:r>
          </a:p>
        </p:txBody>
      </p:sp>
      <p:pic>
        <p:nvPicPr>
          <p:cNvPr id="49156" name="Picture 4" descr="对称性"/>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2286000"/>
            <a:ext cx="6629400"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5" descr="均差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4800600"/>
            <a:ext cx="7772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16</a:t>
            </a:fld>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mtClean="0"/>
              <a:t>编程实现</a:t>
            </a:r>
          </a:p>
        </p:txBody>
      </p:sp>
      <p:pic>
        <p:nvPicPr>
          <p:cNvPr id="50179" name="Picture 3" descr="编程"/>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826" y="1981200"/>
            <a:ext cx="9037174"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17</a:t>
            </a:fld>
            <a:endParaRPr lang="en-US"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dirty="0" smtClean="0"/>
              <a:t>规则的埃尔米特</a:t>
            </a:r>
            <a:r>
              <a:rPr lang="en-US" altLang="zh-CN" dirty="0" smtClean="0"/>
              <a:t>(</a:t>
            </a:r>
            <a:r>
              <a:rPr lang="en-US" altLang="zh-CN" b="1" dirty="0" err="1" smtClean="0"/>
              <a:t>Hermite</a:t>
            </a:r>
            <a:r>
              <a:rPr lang="en-US" altLang="zh-CN" b="1" dirty="0" smtClean="0"/>
              <a:t>)</a:t>
            </a:r>
            <a:r>
              <a:rPr lang="zh-CN" altLang="en-US" dirty="0" smtClean="0"/>
              <a:t>插值</a:t>
            </a:r>
          </a:p>
        </p:txBody>
      </p:sp>
      <p:sp>
        <p:nvSpPr>
          <p:cNvPr id="51203" name="Rectangle 3"/>
          <p:cNvSpPr>
            <a:spLocks noGrp="1" noChangeArrowheads="1"/>
          </p:cNvSpPr>
          <p:nvPr>
            <p:ph type="body" idx="1"/>
          </p:nvPr>
        </p:nvSpPr>
        <p:spPr/>
        <p:txBody>
          <a:bodyPr/>
          <a:lstStyle/>
          <a:p>
            <a:pPr eaLnBrk="1" hangingPunct="1"/>
            <a:r>
              <a:rPr lang="zh-CN" altLang="en-US" smtClean="0"/>
              <a:t>还是多项式插值，还是</a:t>
            </a:r>
            <a:r>
              <a:rPr lang="en-US" altLang="zh-CN" b="1" i="1" smtClean="0">
                <a:latin typeface="Times New Roman" pitchFamily="18" charset="0"/>
              </a:rPr>
              <a:t>n+1</a:t>
            </a:r>
            <a:r>
              <a:rPr lang="zh-CN" altLang="en-US" smtClean="0"/>
              <a:t>个插值节点</a:t>
            </a:r>
          </a:p>
          <a:p>
            <a:pPr eaLnBrk="1" hangingPunct="1"/>
            <a:r>
              <a:rPr lang="zh-CN" altLang="en-US" smtClean="0"/>
              <a:t>条件增加到</a:t>
            </a:r>
            <a:r>
              <a:rPr lang="en-US" altLang="zh-CN" b="1" i="1" smtClean="0">
                <a:latin typeface="Times New Roman" pitchFamily="18" charset="0"/>
              </a:rPr>
              <a:t>2n+2</a:t>
            </a:r>
            <a:r>
              <a:rPr lang="zh-CN" altLang="en-US" smtClean="0"/>
              <a:t>个</a:t>
            </a:r>
          </a:p>
          <a:p>
            <a:pPr lvl="1" eaLnBrk="1" hangingPunct="1"/>
            <a:r>
              <a:rPr lang="en-US" altLang="zh-CN" b="1" i="1" smtClean="0">
                <a:latin typeface="Times New Roman" pitchFamily="18" charset="0"/>
              </a:rPr>
              <a:t>n+1</a:t>
            </a:r>
            <a:r>
              <a:rPr lang="zh-CN" altLang="en-US" smtClean="0"/>
              <a:t>个插值节点的函数值</a:t>
            </a:r>
          </a:p>
          <a:p>
            <a:pPr lvl="1" eaLnBrk="1" hangingPunct="1"/>
            <a:r>
              <a:rPr lang="en-US" altLang="zh-CN" b="1" i="1" smtClean="0">
                <a:latin typeface="Times New Roman" pitchFamily="18" charset="0"/>
              </a:rPr>
              <a:t>n+1</a:t>
            </a:r>
            <a:r>
              <a:rPr lang="zh-CN" altLang="en-US" smtClean="0"/>
              <a:t>个插值节点的导数值</a:t>
            </a:r>
          </a:p>
          <a:p>
            <a:pPr eaLnBrk="1" hangingPunct="1"/>
            <a:r>
              <a:rPr lang="zh-CN" altLang="en-US" smtClean="0"/>
              <a:t>可以确定的多项式次数增加到</a:t>
            </a:r>
            <a:r>
              <a:rPr lang="en-US" altLang="zh-CN" b="1" i="1" smtClean="0">
                <a:latin typeface="Times New Roman" pitchFamily="18" charset="0"/>
              </a:rPr>
              <a:t>2n+1</a:t>
            </a:r>
            <a:r>
              <a:rPr lang="zh-CN" altLang="en-US" smtClean="0"/>
              <a:t>次</a:t>
            </a:r>
          </a:p>
          <a:p>
            <a:pPr eaLnBrk="1" hangingPunct="1">
              <a:buFont typeface="Wingdings" pitchFamily="2" charset="2"/>
              <a:buNone/>
            </a:pPr>
            <a:r>
              <a:rPr lang="zh-CN" altLang="en-US" smtClean="0"/>
              <a:t>	</a:t>
            </a:r>
            <a:r>
              <a:rPr lang="en-US" altLang="zh-CN" b="1" i="1" smtClean="0">
                <a:latin typeface="Times New Roman" pitchFamily="18" charset="0"/>
              </a:rPr>
              <a:t>H</a:t>
            </a:r>
            <a:r>
              <a:rPr lang="en-US" altLang="zh-CN" b="1" i="1" baseline="-25000" smtClean="0">
                <a:latin typeface="Times New Roman" pitchFamily="18" charset="0"/>
              </a:rPr>
              <a:t>2n+1</a:t>
            </a:r>
            <a:r>
              <a:rPr lang="en-US" altLang="zh-CN" b="1" i="1" smtClean="0">
                <a:latin typeface="Times New Roman" pitchFamily="18" charset="0"/>
              </a:rPr>
              <a:t>(x)=a</a:t>
            </a:r>
            <a:r>
              <a:rPr lang="en-US" altLang="zh-CN" b="1" i="1" baseline="-25000" smtClean="0">
                <a:latin typeface="Times New Roman" pitchFamily="18" charset="0"/>
              </a:rPr>
              <a:t>0</a:t>
            </a:r>
            <a:r>
              <a:rPr lang="en-US" altLang="zh-CN" b="1" i="1" smtClean="0">
                <a:latin typeface="Times New Roman" pitchFamily="18" charset="0"/>
              </a:rPr>
              <a:t>+a</a:t>
            </a:r>
            <a:r>
              <a:rPr lang="en-US" altLang="zh-CN" b="1" i="1" baseline="-25000" smtClean="0">
                <a:latin typeface="Times New Roman" pitchFamily="18" charset="0"/>
              </a:rPr>
              <a:t>1</a:t>
            </a:r>
            <a:r>
              <a:rPr lang="en-US" altLang="zh-CN" b="1" i="1" smtClean="0">
                <a:latin typeface="Times New Roman" pitchFamily="18" charset="0"/>
              </a:rPr>
              <a:t>x+…+a</a:t>
            </a:r>
            <a:r>
              <a:rPr lang="en-US" altLang="zh-CN" b="1" i="1" baseline="-25000" smtClean="0">
                <a:latin typeface="Times New Roman" pitchFamily="18" charset="0"/>
              </a:rPr>
              <a:t>2n+1</a:t>
            </a:r>
            <a:r>
              <a:rPr lang="en-US" altLang="zh-CN" b="1" i="1" smtClean="0">
                <a:latin typeface="Times New Roman" pitchFamily="18" charset="0"/>
              </a:rPr>
              <a:t>x</a:t>
            </a:r>
            <a:r>
              <a:rPr lang="en-US" altLang="zh-CN" b="1" i="1" baseline="30000" smtClean="0">
                <a:latin typeface="Times New Roman" pitchFamily="18" charset="0"/>
              </a:rPr>
              <a:t>2n+1</a:t>
            </a:r>
            <a:endParaRPr lang="en-US" altLang="zh-CN" smtClean="0"/>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18</a:t>
            </a:fld>
            <a:endParaRPr lang="en-US" altLang="zh-C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smtClean="0"/>
              <a:t>基本思想类似拉格朗日法</a:t>
            </a:r>
          </a:p>
        </p:txBody>
      </p:sp>
      <p:sp>
        <p:nvSpPr>
          <p:cNvPr id="52227" name="Rectangle 3"/>
          <p:cNvSpPr>
            <a:spLocks noGrp="1" noChangeArrowheads="1"/>
          </p:cNvSpPr>
          <p:nvPr>
            <p:ph type="body" idx="1"/>
          </p:nvPr>
        </p:nvSpPr>
        <p:spPr/>
        <p:txBody>
          <a:bodyPr/>
          <a:lstStyle/>
          <a:p>
            <a:pPr eaLnBrk="1" hangingPunct="1"/>
            <a:r>
              <a:rPr lang="zh-CN" altLang="en-US" smtClean="0"/>
              <a:t>用插值基函数的线性组合表示</a:t>
            </a:r>
          </a:p>
          <a:p>
            <a:pPr eaLnBrk="1" hangingPunct="1"/>
            <a:r>
              <a:rPr lang="zh-CN" altLang="en-US" smtClean="0"/>
              <a:t>每个插值基函数都是</a:t>
            </a:r>
            <a:r>
              <a:rPr lang="en-US" altLang="zh-CN" b="1" i="1" smtClean="0">
                <a:latin typeface="Times New Roman" pitchFamily="18" charset="0"/>
              </a:rPr>
              <a:t>2n+1</a:t>
            </a:r>
            <a:r>
              <a:rPr lang="zh-CN" altLang="en-US" smtClean="0"/>
              <a:t>次的多项式</a:t>
            </a:r>
          </a:p>
          <a:p>
            <a:pPr eaLnBrk="1" hangingPunct="1"/>
            <a:r>
              <a:rPr lang="zh-CN" altLang="en-US" smtClean="0"/>
              <a:t>每个插值点对应</a:t>
            </a:r>
            <a:r>
              <a:rPr lang="en-US" altLang="zh-CN" b="1" i="1" smtClean="0">
                <a:solidFill>
                  <a:schemeClr val="bg2"/>
                </a:solidFill>
                <a:latin typeface="Times New Roman" pitchFamily="18" charset="0"/>
              </a:rPr>
              <a:t>2</a:t>
            </a:r>
            <a:r>
              <a:rPr lang="zh-CN" altLang="en-US" smtClean="0"/>
              <a:t>个插值基函数</a:t>
            </a:r>
          </a:p>
          <a:p>
            <a:pPr lvl="1" eaLnBrk="1" hangingPunct="1"/>
            <a:r>
              <a:rPr lang="zh-CN" altLang="en-US" smtClean="0"/>
              <a:t>一个插值基函数用来满足</a:t>
            </a:r>
            <a:r>
              <a:rPr lang="zh-CN" altLang="en-US" smtClean="0">
                <a:solidFill>
                  <a:srgbClr val="FF0000"/>
                </a:solidFill>
              </a:rPr>
              <a:t>函数值</a:t>
            </a:r>
            <a:r>
              <a:rPr lang="zh-CN" altLang="en-US" smtClean="0"/>
              <a:t>要求</a:t>
            </a:r>
          </a:p>
          <a:p>
            <a:pPr lvl="1" eaLnBrk="1" hangingPunct="1"/>
            <a:r>
              <a:rPr lang="zh-CN" altLang="en-US" smtClean="0"/>
              <a:t>一个插值基函数用来满足</a:t>
            </a:r>
            <a:r>
              <a:rPr lang="zh-CN" altLang="en-US" smtClean="0">
                <a:solidFill>
                  <a:srgbClr val="FF0000"/>
                </a:solidFill>
              </a:rPr>
              <a:t>导数值</a:t>
            </a:r>
            <a:r>
              <a:rPr lang="zh-CN" altLang="en-US" smtClean="0"/>
              <a:t>要求</a:t>
            </a:r>
          </a:p>
        </p:txBody>
      </p:sp>
      <p:pic>
        <p:nvPicPr>
          <p:cNvPr id="522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4876800"/>
            <a:ext cx="51816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19</a:t>
            </a:fld>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pPr eaLnBrk="1" hangingPunct="1"/>
            <a:r>
              <a:rPr lang="zh-CN" altLang="en-US" smtClean="0"/>
              <a:t>考试内容</a:t>
            </a:r>
          </a:p>
        </p:txBody>
      </p:sp>
      <p:sp>
        <p:nvSpPr>
          <p:cNvPr id="40963" name="内容占位符 2"/>
          <p:cNvSpPr>
            <a:spLocks noGrp="1"/>
          </p:cNvSpPr>
          <p:nvPr>
            <p:ph idx="1"/>
          </p:nvPr>
        </p:nvSpPr>
        <p:spPr/>
        <p:txBody>
          <a:bodyPr/>
          <a:lstStyle/>
          <a:p>
            <a:pPr eaLnBrk="1" hangingPunct="1"/>
            <a:r>
              <a:rPr lang="zh-CN" altLang="en-US" smtClean="0"/>
              <a:t>第一章 绪论（误差）</a:t>
            </a:r>
            <a:endParaRPr lang="en-US" altLang="zh-CN" smtClean="0"/>
          </a:p>
          <a:p>
            <a:pPr eaLnBrk="1" hangingPunct="1"/>
            <a:r>
              <a:rPr lang="zh-CN" altLang="en-US" smtClean="0"/>
              <a:t>第二章 插值</a:t>
            </a:r>
            <a:endParaRPr lang="en-US" altLang="zh-CN" smtClean="0"/>
          </a:p>
          <a:p>
            <a:pPr eaLnBrk="1" hangingPunct="1"/>
            <a:r>
              <a:rPr lang="zh-CN" altLang="en-US" smtClean="0"/>
              <a:t>第三章 逼近与拟合</a:t>
            </a:r>
            <a:endParaRPr lang="en-US" altLang="zh-CN" smtClean="0"/>
          </a:p>
          <a:p>
            <a:pPr eaLnBrk="1" hangingPunct="1"/>
            <a:r>
              <a:rPr lang="zh-CN" altLang="en-US" smtClean="0"/>
              <a:t>第四章 积分</a:t>
            </a:r>
            <a:endParaRPr lang="en-US" altLang="zh-CN" smtClean="0"/>
          </a:p>
          <a:p>
            <a:pPr eaLnBrk="1" hangingPunct="1"/>
            <a:r>
              <a:rPr lang="zh-CN" altLang="en-US" smtClean="0"/>
              <a:t>第五章 分解法求解方程组</a:t>
            </a:r>
            <a:endParaRPr lang="en-US" altLang="zh-CN" smtClean="0"/>
          </a:p>
          <a:p>
            <a:pPr eaLnBrk="1" hangingPunct="1"/>
            <a:r>
              <a:rPr lang="zh-CN" altLang="en-US" smtClean="0"/>
              <a:t>第六章 迭代法求解方程组</a:t>
            </a:r>
            <a:endParaRPr lang="en-US" altLang="zh-CN" smtClean="0"/>
          </a:p>
          <a:p>
            <a:pPr eaLnBrk="1" hangingPunct="1"/>
            <a:r>
              <a:rPr lang="zh-CN" altLang="en-US" smtClean="0"/>
              <a:t>第七章 非线性方程求解</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2</a:t>
            </a:fld>
            <a:endParaRPr lang="en-US"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zh-CN" altLang="en-US" smtClean="0"/>
              <a:t>埃尔米特插值的构成</a:t>
            </a:r>
          </a:p>
        </p:txBody>
      </p:sp>
      <p:sp>
        <p:nvSpPr>
          <p:cNvPr id="8196" name="Rectangle 3"/>
          <p:cNvSpPr>
            <a:spLocks noGrp="1" noChangeArrowheads="1"/>
          </p:cNvSpPr>
          <p:nvPr>
            <p:ph type="body" idx="1"/>
          </p:nvPr>
        </p:nvSpPr>
        <p:spPr/>
        <p:txBody>
          <a:bodyPr/>
          <a:lstStyle/>
          <a:p>
            <a:pPr eaLnBrk="1" hangingPunct="1"/>
            <a:r>
              <a:rPr lang="zh-CN" altLang="en-US" smtClean="0"/>
              <a:t>如果获得了满足上述条件的插值基函数，则可构成插值多项式</a:t>
            </a:r>
          </a:p>
          <a:p>
            <a:pPr eaLnBrk="1" hangingPunct="1"/>
            <a:endParaRPr lang="zh-CN" altLang="en-US" smtClean="0"/>
          </a:p>
          <a:p>
            <a:pPr eaLnBrk="1" hangingPunct="1"/>
            <a:endParaRPr lang="zh-CN" altLang="en-US" smtClean="0"/>
          </a:p>
          <a:p>
            <a:pPr eaLnBrk="1" hangingPunct="1"/>
            <a:r>
              <a:rPr lang="zh-CN" altLang="en-US" smtClean="0"/>
              <a:t>其中的线性系数为</a:t>
            </a:r>
          </a:p>
        </p:txBody>
      </p:sp>
      <p:sp>
        <p:nvSpPr>
          <p:cNvPr id="8197" name="Rectangle 5"/>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8194" name="Object 2"/>
          <p:cNvGraphicFramePr>
            <a:graphicFrameLocks noChangeAspect="1"/>
          </p:cNvGraphicFramePr>
          <p:nvPr/>
        </p:nvGraphicFramePr>
        <p:xfrm>
          <a:off x="914400" y="3124200"/>
          <a:ext cx="4876800" cy="939800"/>
        </p:xfrm>
        <a:graphic>
          <a:graphicData uri="http://schemas.openxmlformats.org/presentationml/2006/ole">
            <mc:AlternateContent xmlns:mc="http://schemas.openxmlformats.org/markup-compatibility/2006">
              <mc:Choice xmlns:v="urn:schemas-microsoft-com:vml" Requires="v">
                <p:oleObj spid="_x0000_s8212" r:id="rId3" imgW="2374900" imgH="457200" progId="Equation.DSMT4">
                  <p:embed/>
                </p:oleObj>
              </mc:Choice>
              <mc:Fallback>
                <p:oleObj r:id="rId3" imgW="237490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124200"/>
                        <a:ext cx="48768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9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4876800"/>
            <a:ext cx="579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20</a:t>
            </a:fld>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zh-CN" altLang="en-US" smtClean="0"/>
              <a:t>埃尔米特插值公式</a:t>
            </a:r>
          </a:p>
        </p:txBody>
      </p:sp>
      <p:pic>
        <p:nvPicPr>
          <p:cNvPr id="9221" name="Picture 4" descr="公式"/>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1981200"/>
            <a:ext cx="64770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6"/>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9218" name="Object 2"/>
          <p:cNvGraphicFramePr>
            <a:graphicFrameLocks noChangeAspect="1"/>
          </p:cNvGraphicFramePr>
          <p:nvPr/>
        </p:nvGraphicFramePr>
        <p:xfrm>
          <a:off x="1447800" y="4343400"/>
          <a:ext cx="4800600" cy="925513"/>
        </p:xfrm>
        <a:graphic>
          <a:graphicData uri="http://schemas.openxmlformats.org/presentationml/2006/ole">
            <mc:AlternateContent xmlns:mc="http://schemas.openxmlformats.org/markup-compatibility/2006">
              <mc:Choice xmlns:v="urn:schemas-microsoft-com:vml" Requires="v">
                <p:oleObj spid="_x0000_s9250" r:id="rId4" imgW="2374900" imgH="457200" progId="Equation.DSMT4">
                  <p:embed/>
                </p:oleObj>
              </mc:Choice>
              <mc:Fallback>
                <p:oleObj r:id="rId4" imgW="2374900" imgH="4572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343400"/>
                        <a:ext cx="4800600"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3" name="Rectangle 8"/>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9219" name="Object 3"/>
          <p:cNvGraphicFramePr>
            <a:graphicFrameLocks noChangeAspect="1"/>
          </p:cNvGraphicFramePr>
          <p:nvPr/>
        </p:nvGraphicFramePr>
        <p:xfrm>
          <a:off x="1447800" y="5562600"/>
          <a:ext cx="5257800" cy="811213"/>
        </p:xfrm>
        <a:graphic>
          <a:graphicData uri="http://schemas.openxmlformats.org/presentationml/2006/ole">
            <mc:AlternateContent xmlns:mc="http://schemas.openxmlformats.org/markup-compatibility/2006">
              <mc:Choice xmlns:v="urn:schemas-microsoft-com:vml" Requires="v">
                <p:oleObj spid="_x0000_s9251" r:id="rId6" imgW="2959100" imgH="457200" progId="Equation.DSMT4">
                  <p:embed/>
                </p:oleObj>
              </mc:Choice>
              <mc:Fallback>
                <p:oleObj r:id="rId6" imgW="2959100" imgH="457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5562600"/>
                        <a:ext cx="5257800"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21</a:t>
            </a:fld>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smtClean="0"/>
              <a:t>多项式插值问题综合</a:t>
            </a:r>
          </a:p>
        </p:txBody>
      </p:sp>
      <p:sp>
        <p:nvSpPr>
          <p:cNvPr id="53251" name="Rectangle 3"/>
          <p:cNvSpPr>
            <a:spLocks noGrp="1" noChangeArrowheads="1"/>
          </p:cNvSpPr>
          <p:nvPr>
            <p:ph type="body" idx="1"/>
          </p:nvPr>
        </p:nvSpPr>
        <p:spPr/>
        <p:txBody>
          <a:bodyPr/>
          <a:lstStyle/>
          <a:p>
            <a:pPr eaLnBrk="1" hangingPunct="1"/>
            <a:r>
              <a:rPr lang="zh-CN" altLang="en-US" smtClean="0"/>
              <a:t>拉格朗日：基函数线性组合</a:t>
            </a:r>
          </a:p>
          <a:p>
            <a:pPr eaLnBrk="1" hangingPunct="1"/>
            <a:r>
              <a:rPr lang="zh-CN" altLang="en-US" smtClean="0"/>
              <a:t>牛顿：均差做多项式系数</a:t>
            </a:r>
          </a:p>
          <a:p>
            <a:pPr eaLnBrk="1" hangingPunct="1"/>
            <a:r>
              <a:rPr lang="zh-CN" altLang="en-US" smtClean="0"/>
              <a:t>等间距牛顿：差分代替均差</a:t>
            </a:r>
          </a:p>
          <a:p>
            <a:pPr eaLnBrk="1" hangingPunct="1"/>
            <a:r>
              <a:rPr lang="zh-CN" altLang="en-US" smtClean="0"/>
              <a:t>埃尔米特：满足导数约束</a:t>
            </a:r>
          </a:p>
          <a:p>
            <a:pPr eaLnBrk="1" hangingPunct="1"/>
            <a:endParaRPr lang="zh-CN" altLang="en-US" smtClean="0"/>
          </a:p>
          <a:p>
            <a:pPr eaLnBrk="1" hangingPunct="1"/>
            <a:r>
              <a:rPr lang="zh-CN" altLang="en-US" smtClean="0"/>
              <a:t>它们都有一个</a:t>
            </a:r>
            <a:r>
              <a:rPr lang="zh-CN" altLang="en-US" smtClean="0">
                <a:solidFill>
                  <a:srgbClr val="FF0000"/>
                </a:solidFill>
              </a:rPr>
              <a:t>共性</a:t>
            </a:r>
            <a:r>
              <a:rPr lang="zh-CN" altLang="en-US" smtClean="0"/>
              <a:t>：</a:t>
            </a:r>
          </a:p>
          <a:p>
            <a:pPr lvl="1" eaLnBrk="1" hangingPunct="1"/>
            <a:r>
              <a:rPr lang="zh-CN" altLang="en-US" smtClean="0"/>
              <a:t>有</a:t>
            </a:r>
            <a:r>
              <a:rPr lang="en-US" altLang="zh-CN" b="1" i="1" smtClean="0">
                <a:latin typeface="Times New Roman" pitchFamily="18" charset="0"/>
              </a:rPr>
              <a:t>n+1</a:t>
            </a:r>
            <a:r>
              <a:rPr lang="zh-CN" altLang="en-US" smtClean="0"/>
              <a:t>个</a:t>
            </a:r>
            <a:r>
              <a:rPr lang="zh-CN" altLang="en-US" smtClean="0">
                <a:solidFill>
                  <a:srgbClr val="490397"/>
                </a:solidFill>
              </a:rPr>
              <a:t>条件</a:t>
            </a:r>
            <a:r>
              <a:rPr lang="zh-CN" altLang="en-US" smtClean="0"/>
              <a:t>就可确定一个</a:t>
            </a:r>
            <a:r>
              <a:rPr lang="en-US" altLang="zh-CN" b="1" i="1" smtClean="0">
                <a:latin typeface="Times New Roman" pitchFamily="18" charset="0"/>
              </a:rPr>
              <a:t>n</a:t>
            </a:r>
            <a:r>
              <a:rPr lang="zh-CN" altLang="en-US" smtClean="0"/>
              <a:t>次多项式</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22</a:t>
            </a:fld>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smtClean="0"/>
              <a:t>条件不规则的问题如何处理？</a:t>
            </a:r>
          </a:p>
        </p:txBody>
      </p:sp>
      <p:pic>
        <p:nvPicPr>
          <p:cNvPr id="54275" name="Picture 5" descr="例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1916113"/>
            <a:ext cx="8077200" cy="34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23</a:t>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smtClean="0"/>
              <a:t>第</a:t>
            </a:r>
            <a:r>
              <a:rPr lang="en-US" altLang="zh-CN" smtClean="0"/>
              <a:t>3</a:t>
            </a:r>
            <a:r>
              <a:rPr lang="zh-CN" altLang="en-US" smtClean="0"/>
              <a:t>章 函数逼近与曲线拟合</a:t>
            </a:r>
          </a:p>
        </p:txBody>
      </p:sp>
      <p:sp>
        <p:nvSpPr>
          <p:cNvPr id="55299" name="Rectangle 3"/>
          <p:cNvSpPr>
            <a:spLocks noGrp="1" noChangeArrowheads="1"/>
          </p:cNvSpPr>
          <p:nvPr>
            <p:ph type="body" idx="1"/>
          </p:nvPr>
        </p:nvSpPr>
        <p:spPr/>
        <p:txBody>
          <a:bodyPr/>
          <a:lstStyle/>
          <a:p>
            <a:pPr eaLnBrk="1" hangingPunct="1"/>
            <a:r>
              <a:rPr lang="zh-CN" altLang="en-US" smtClean="0"/>
              <a:t>函数逼近的基本概念</a:t>
            </a:r>
          </a:p>
          <a:p>
            <a:pPr eaLnBrk="1" hangingPunct="1"/>
            <a:r>
              <a:rPr lang="zh-CN" altLang="en-US" b="1" smtClean="0">
                <a:solidFill>
                  <a:srgbClr val="7030A0"/>
                </a:solidFill>
              </a:rPr>
              <a:t>正交多项式</a:t>
            </a:r>
          </a:p>
          <a:p>
            <a:pPr eaLnBrk="1" hangingPunct="1"/>
            <a:r>
              <a:rPr lang="zh-CN" altLang="en-US" b="1" smtClean="0">
                <a:solidFill>
                  <a:srgbClr val="7030A0"/>
                </a:solidFill>
              </a:rPr>
              <a:t>最佳一致逼近多项式</a:t>
            </a:r>
          </a:p>
          <a:p>
            <a:pPr eaLnBrk="1" hangingPunct="1"/>
            <a:r>
              <a:rPr lang="zh-CN" altLang="en-US" b="1" smtClean="0">
                <a:solidFill>
                  <a:srgbClr val="7030A0"/>
                </a:solidFill>
              </a:rPr>
              <a:t>最佳平方逼近</a:t>
            </a:r>
          </a:p>
          <a:p>
            <a:pPr eaLnBrk="1" hangingPunct="1"/>
            <a:r>
              <a:rPr lang="zh-CN" altLang="en-US" smtClean="0"/>
              <a:t>最小二乘</a:t>
            </a:r>
          </a:p>
          <a:p>
            <a:pPr eaLnBrk="1" hangingPunct="1"/>
            <a:r>
              <a:rPr lang="zh-CN" altLang="en-US" smtClean="0"/>
              <a:t>三角逼近与</a:t>
            </a:r>
            <a:r>
              <a:rPr lang="en-US" altLang="zh-CN" smtClean="0"/>
              <a:t>FFT</a:t>
            </a:r>
          </a:p>
          <a:p>
            <a:pPr eaLnBrk="1" hangingPunct="1"/>
            <a:r>
              <a:rPr lang="zh-CN" altLang="en-US" smtClean="0"/>
              <a:t>有理逼近</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24</a:t>
            </a:fld>
            <a:endParaRPr lang="en-US"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en-US" smtClean="0"/>
              <a:t>勒让德多项式</a:t>
            </a:r>
          </a:p>
        </p:txBody>
      </p:sp>
      <p:graphicFrame>
        <p:nvGraphicFramePr>
          <p:cNvPr id="10242" name="Object 2"/>
          <p:cNvGraphicFramePr>
            <a:graphicFrameLocks noGrp="1" noChangeAspect="1"/>
          </p:cNvGraphicFramePr>
          <p:nvPr>
            <p:ph idx="1"/>
          </p:nvPr>
        </p:nvGraphicFramePr>
        <p:xfrm>
          <a:off x="838200" y="1752600"/>
          <a:ext cx="7772400" cy="4979988"/>
        </p:xfrm>
        <a:graphic>
          <a:graphicData uri="http://schemas.openxmlformats.org/presentationml/2006/ole">
            <mc:AlternateContent xmlns:mc="http://schemas.openxmlformats.org/markup-compatibility/2006">
              <mc:Choice xmlns:v="urn:schemas-microsoft-com:vml" Requires="v">
                <p:oleObj spid="_x0000_s10257" name="公式" r:id="rId3" imgW="3619440" imgH="2463480" progId="Equation.3">
                  <p:embed/>
                </p:oleObj>
              </mc:Choice>
              <mc:Fallback>
                <p:oleObj name="公式" r:id="rId3" imgW="3619440" imgH="246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52600"/>
                        <a:ext cx="7772400" cy="4979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25</a:t>
            </a:fld>
            <a:endParaRPr lang="en-US" altLang="zh-C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r>
              <a:rPr lang="zh-CN" altLang="en-US" smtClean="0"/>
              <a:t>勒让德多项式的性质</a:t>
            </a:r>
          </a:p>
        </p:txBody>
      </p:sp>
      <p:sp>
        <p:nvSpPr>
          <p:cNvPr id="11269" name="Rectangle 3"/>
          <p:cNvSpPr>
            <a:spLocks noGrp="1" noChangeArrowheads="1"/>
          </p:cNvSpPr>
          <p:nvPr>
            <p:ph type="body" sz="half" idx="1"/>
          </p:nvPr>
        </p:nvSpPr>
        <p:spPr>
          <a:xfrm>
            <a:off x="949325" y="1981200"/>
            <a:ext cx="3775075" cy="4648200"/>
          </a:xfrm>
        </p:spPr>
        <p:txBody>
          <a:bodyPr/>
          <a:lstStyle/>
          <a:p>
            <a:pPr eaLnBrk="1" hangingPunct="1"/>
            <a:r>
              <a:rPr lang="zh-CN" altLang="en-US" smtClean="0"/>
              <a:t>正交性</a:t>
            </a:r>
          </a:p>
          <a:p>
            <a:pPr eaLnBrk="1" hangingPunct="1"/>
            <a:endParaRPr lang="zh-CN" altLang="en-US" smtClean="0"/>
          </a:p>
          <a:p>
            <a:pPr eaLnBrk="1" hangingPunct="1"/>
            <a:endParaRPr lang="zh-CN" altLang="en-US" smtClean="0"/>
          </a:p>
          <a:p>
            <a:pPr eaLnBrk="1" hangingPunct="1"/>
            <a:r>
              <a:rPr lang="zh-CN" altLang="en-US" smtClean="0"/>
              <a:t>奇偶性</a:t>
            </a:r>
          </a:p>
          <a:p>
            <a:pPr eaLnBrk="1" hangingPunct="1"/>
            <a:endParaRPr lang="zh-CN" altLang="en-US" smtClean="0"/>
          </a:p>
          <a:p>
            <a:pPr eaLnBrk="1" hangingPunct="1"/>
            <a:r>
              <a:rPr lang="zh-CN" altLang="en-US" smtClean="0"/>
              <a:t>证明自学</a:t>
            </a:r>
          </a:p>
          <a:p>
            <a:pPr eaLnBrk="1" hangingPunct="1"/>
            <a:r>
              <a:rPr lang="zh-CN" altLang="en-US" smtClean="0"/>
              <a:t>示例：</a:t>
            </a:r>
            <a:r>
              <a:rPr lang="en-US" altLang="zh-CN" smtClean="0"/>
              <a:t>lgd</a:t>
            </a:r>
          </a:p>
        </p:txBody>
      </p:sp>
      <p:graphicFrame>
        <p:nvGraphicFramePr>
          <p:cNvPr id="11266" name="Object 2"/>
          <p:cNvGraphicFramePr>
            <a:graphicFrameLocks noGrp="1" noChangeAspect="1"/>
          </p:cNvGraphicFramePr>
          <p:nvPr>
            <p:ph sz="quarter" idx="2"/>
          </p:nvPr>
        </p:nvGraphicFramePr>
        <p:xfrm>
          <a:off x="1524000" y="2590800"/>
          <a:ext cx="4495800" cy="1147763"/>
        </p:xfrm>
        <a:graphic>
          <a:graphicData uri="http://schemas.openxmlformats.org/presentationml/2006/ole">
            <mc:AlternateContent xmlns:mc="http://schemas.openxmlformats.org/markup-compatibility/2006">
              <mc:Choice xmlns:v="urn:schemas-microsoft-com:vml" Requires="v">
                <p:oleObj spid="_x0000_s11296" name="公式" r:id="rId3" imgW="2286000" imgH="583920" progId="Equation.3">
                  <p:embed/>
                </p:oleObj>
              </mc:Choice>
              <mc:Fallback>
                <p:oleObj name="公式" r:id="rId3" imgW="2286000" imgH="58392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90800"/>
                        <a:ext cx="4495800"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 name="Object 3"/>
          <p:cNvGraphicFramePr>
            <a:graphicFrameLocks noGrp="1" noChangeAspect="1"/>
          </p:cNvGraphicFramePr>
          <p:nvPr>
            <p:ph sz="quarter" idx="3"/>
          </p:nvPr>
        </p:nvGraphicFramePr>
        <p:xfrm>
          <a:off x="1524000" y="4343400"/>
          <a:ext cx="2743200" cy="525463"/>
        </p:xfrm>
        <a:graphic>
          <a:graphicData uri="http://schemas.openxmlformats.org/presentationml/2006/ole">
            <mc:AlternateContent xmlns:mc="http://schemas.openxmlformats.org/markup-compatibility/2006">
              <mc:Choice xmlns:v="urn:schemas-microsoft-com:vml" Requires="v">
                <p:oleObj spid="_x0000_s11297" name="公式" r:id="rId5" imgW="1257120" imgH="241200" progId="Equation.3">
                  <p:embed/>
                </p:oleObj>
              </mc:Choice>
              <mc:Fallback>
                <p:oleObj name="公式" r:id="rId5" imgW="1257120" imgH="241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343400"/>
                        <a:ext cx="274320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BD5B9C2-8087-436B-BFFF-11EAC88A9A4A}" type="slidenum">
              <a:rPr lang="en-US" altLang="zh-CN" smtClean="0"/>
              <a:pPr>
                <a:defRPr/>
              </a:pPr>
              <a:t>26</a:t>
            </a:fld>
            <a:endParaRPr lang="en-US" altLang="zh-C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mtClean="0"/>
              <a:t>勒让德多项式的性质</a:t>
            </a:r>
          </a:p>
        </p:txBody>
      </p:sp>
      <p:sp>
        <p:nvSpPr>
          <p:cNvPr id="56323" name="Rectangle 3"/>
          <p:cNvSpPr>
            <a:spLocks noGrp="1" noChangeArrowheads="1"/>
          </p:cNvSpPr>
          <p:nvPr>
            <p:ph type="body" idx="1"/>
          </p:nvPr>
        </p:nvSpPr>
        <p:spPr/>
        <p:txBody>
          <a:bodyPr/>
          <a:lstStyle/>
          <a:p>
            <a:pPr eaLnBrk="1" hangingPunct="1"/>
            <a:r>
              <a:rPr lang="zh-CN" altLang="en-US" smtClean="0"/>
              <a:t>递推性</a:t>
            </a:r>
          </a:p>
        </p:txBody>
      </p:sp>
      <p:pic>
        <p:nvPicPr>
          <p:cNvPr id="56324" name="Picture 4" descr="递推性"/>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9775"/>
          <a:stretch>
            <a:fillRect/>
          </a:stretch>
        </p:blipFill>
        <p:spPr bwMode="auto">
          <a:xfrm>
            <a:off x="838200" y="2882900"/>
            <a:ext cx="807720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27</a:t>
            </a:fld>
            <a:endParaRPr lang="en-US" altLang="zh-C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mtClean="0"/>
              <a:t>勒让德多项式的性质</a:t>
            </a:r>
          </a:p>
        </p:txBody>
      </p:sp>
      <p:pic>
        <p:nvPicPr>
          <p:cNvPr id="57347" name="Picture 4" descr="实零点"/>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2133600"/>
            <a:ext cx="67056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28</a:t>
            </a:fld>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smtClean="0"/>
              <a:t>切比雪夫多项式</a:t>
            </a:r>
          </a:p>
        </p:txBody>
      </p:sp>
      <p:sp>
        <p:nvSpPr>
          <p:cNvPr id="58371" name="Rectangle 6"/>
          <p:cNvSpPr>
            <a:spLocks noGrp="1" noChangeArrowheads="1"/>
          </p:cNvSpPr>
          <p:nvPr>
            <p:ph type="body" idx="1"/>
          </p:nvPr>
        </p:nvSpPr>
        <p:spPr>
          <a:xfrm>
            <a:off x="949325" y="4876800"/>
            <a:ext cx="7661275" cy="1219200"/>
          </a:xfrm>
        </p:spPr>
        <p:txBody>
          <a:bodyPr/>
          <a:lstStyle/>
          <a:p>
            <a:pPr eaLnBrk="1" hangingPunct="1"/>
            <a:r>
              <a:rPr lang="en-US" altLang="zh-CN" smtClean="0"/>
              <a:t>chbs</a:t>
            </a:r>
          </a:p>
        </p:txBody>
      </p:sp>
      <p:pic>
        <p:nvPicPr>
          <p:cNvPr id="58372" name="Picture 4" descr="切比雪夫"/>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743200"/>
            <a:ext cx="79248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29</a:t>
            </a:fld>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Rot="1" noChangeArrowheads="1"/>
          </p:cNvSpPr>
          <p:nvPr>
            <p:ph type="ctrTitle"/>
          </p:nvPr>
        </p:nvSpPr>
        <p:spPr/>
        <p:txBody>
          <a:bodyPr/>
          <a:lstStyle/>
          <a:p>
            <a:pPr eaLnBrk="1" hangingPunct="1"/>
            <a:r>
              <a:rPr lang="zh-CN" altLang="en-US" smtClean="0"/>
              <a:t>第</a:t>
            </a:r>
            <a:r>
              <a:rPr lang="en-US" altLang="zh-CN" smtClean="0"/>
              <a:t>1</a:t>
            </a:r>
            <a:r>
              <a:rPr lang="zh-CN" altLang="en-US" smtClean="0"/>
              <a:t>章 绪论</a:t>
            </a:r>
          </a:p>
        </p:txBody>
      </p:sp>
      <p:sp>
        <p:nvSpPr>
          <p:cNvPr id="2" name="灯片编号占位符 1"/>
          <p:cNvSpPr>
            <a:spLocks noGrp="1"/>
          </p:cNvSpPr>
          <p:nvPr>
            <p:ph type="sldNum" sz="quarter" idx="12"/>
          </p:nvPr>
        </p:nvSpPr>
        <p:spPr/>
        <p:txBody>
          <a:bodyPr/>
          <a:lstStyle/>
          <a:p>
            <a:pPr>
              <a:defRPr/>
            </a:pPr>
            <a:fld id="{CA5A6F7A-2D7D-430E-8A26-E2AFCB368228}" type="slidenum">
              <a:rPr lang="en-US" altLang="zh-CN" smtClean="0"/>
              <a:pPr>
                <a:defRPr/>
              </a:pPr>
              <a:t>3</a:t>
            </a:fld>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smtClean="0"/>
              <a:t>切比雪夫多项式性质</a:t>
            </a:r>
          </a:p>
        </p:txBody>
      </p:sp>
      <p:pic>
        <p:nvPicPr>
          <p:cNvPr id="59395" name="Picture 4" descr="切比雪夫递推"/>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1905000"/>
            <a:ext cx="7620000"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30</a:t>
            </a:fld>
            <a:endParaRPr lang="en-US"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mtClean="0"/>
              <a:t>切比雪夫多项式性质</a:t>
            </a:r>
          </a:p>
        </p:txBody>
      </p:sp>
      <p:pic>
        <p:nvPicPr>
          <p:cNvPr id="60419" name="Picture 4" descr="切比雪夫正交"/>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1600" y="1752600"/>
            <a:ext cx="65532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31</a:t>
            </a:fld>
            <a:endParaRPr lang="en-US" altLang="zh-C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mtClean="0"/>
              <a:t>切比雪夫多项式性质</a:t>
            </a:r>
          </a:p>
        </p:txBody>
      </p:sp>
      <p:sp>
        <p:nvSpPr>
          <p:cNvPr id="61443" name="Rectangle 3"/>
          <p:cNvSpPr>
            <a:spLocks noGrp="1" noChangeArrowheads="1"/>
          </p:cNvSpPr>
          <p:nvPr>
            <p:ph type="body" idx="1"/>
          </p:nvPr>
        </p:nvSpPr>
        <p:spPr/>
        <p:txBody>
          <a:bodyPr/>
          <a:lstStyle/>
          <a:p>
            <a:pPr eaLnBrk="1" hangingPunct="1"/>
            <a:r>
              <a:rPr lang="zh-CN" altLang="en-US" smtClean="0"/>
              <a:t>奇偶性</a:t>
            </a:r>
          </a:p>
          <a:p>
            <a:pPr eaLnBrk="1" hangingPunct="1"/>
            <a:endParaRPr lang="zh-CN" altLang="en-US" smtClean="0"/>
          </a:p>
          <a:p>
            <a:pPr eaLnBrk="1" hangingPunct="1"/>
            <a:endParaRPr lang="zh-CN" altLang="en-US" smtClean="0"/>
          </a:p>
          <a:p>
            <a:pPr eaLnBrk="1" hangingPunct="1"/>
            <a:r>
              <a:rPr lang="zh-CN" altLang="en-US" smtClean="0"/>
              <a:t>零点</a:t>
            </a:r>
          </a:p>
        </p:txBody>
      </p:sp>
      <p:pic>
        <p:nvPicPr>
          <p:cNvPr id="61444" name="Picture 5" descr="切比雪夫性质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7747"/>
          <a:stretch>
            <a:fillRect/>
          </a:stretch>
        </p:blipFill>
        <p:spPr bwMode="auto">
          <a:xfrm>
            <a:off x="1143000" y="2743200"/>
            <a:ext cx="7162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6" descr="切比雪夫性质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9273"/>
          <a:stretch>
            <a:fillRect/>
          </a:stretch>
        </p:blipFill>
        <p:spPr bwMode="auto">
          <a:xfrm>
            <a:off x="304800" y="4495800"/>
            <a:ext cx="69342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32</a:t>
            </a:fld>
            <a:endParaRPr lang="en-US" altLang="zh-C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p:cNvSpPr>
            <a:spLocks noGrp="1" noChangeArrowheads="1"/>
          </p:cNvSpPr>
          <p:nvPr>
            <p:ph type="title"/>
          </p:nvPr>
        </p:nvSpPr>
        <p:spPr/>
        <p:txBody>
          <a:bodyPr/>
          <a:lstStyle/>
          <a:p>
            <a:pPr eaLnBrk="1" hangingPunct="1"/>
            <a:r>
              <a:rPr lang="zh-CN" altLang="en-US" smtClean="0"/>
              <a:t>最佳（一致）逼近的条件</a:t>
            </a:r>
          </a:p>
        </p:txBody>
      </p:sp>
      <p:sp>
        <p:nvSpPr>
          <p:cNvPr id="62467" name="Rectangle 3"/>
          <p:cNvSpPr>
            <a:spLocks noGrp="1" noChangeArrowheads="1"/>
          </p:cNvSpPr>
          <p:nvPr>
            <p:ph type="body" idx="1"/>
          </p:nvPr>
        </p:nvSpPr>
        <p:spPr>
          <a:xfrm>
            <a:off x="609600" y="1828800"/>
            <a:ext cx="7693025" cy="4114800"/>
          </a:xfrm>
        </p:spPr>
        <p:txBody>
          <a:bodyPr/>
          <a:lstStyle/>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en-US" smtClean="0"/>
              <a:t>有</a:t>
            </a:r>
            <a:r>
              <a:rPr lang="en-US" altLang="zh-CN" b="1" i="1" smtClean="0">
                <a:solidFill>
                  <a:srgbClr val="660066"/>
                </a:solidFill>
                <a:latin typeface="Times New Roman" pitchFamily="18" charset="0"/>
              </a:rPr>
              <a:t>n+2</a:t>
            </a:r>
            <a:r>
              <a:rPr lang="zh-CN" altLang="en-US" smtClean="0"/>
              <a:t>个误差极值点，误差绝对值都一样，只是符号交错出现（均匀分布）</a:t>
            </a:r>
          </a:p>
        </p:txBody>
      </p:sp>
      <p:pic>
        <p:nvPicPr>
          <p:cNvPr id="62468" name="Picture 4" descr="定理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1828800"/>
            <a:ext cx="76962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Line 5"/>
          <p:cNvSpPr>
            <a:spLocks noChangeShapeType="1"/>
          </p:cNvSpPr>
          <p:nvPr/>
        </p:nvSpPr>
        <p:spPr bwMode="auto">
          <a:xfrm>
            <a:off x="685800" y="2590800"/>
            <a:ext cx="1066800" cy="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33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circle(in)">
                                      <p:cBhvr>
                                        <p:cTn id="7" dur="20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2"/>
          <p:cNvSpPr>
            <a:spLocks noGrp="1" noChangeArrowheads="1"/>
          </p:cNvSpPr>
          <p:nvPr>
            <p:ph type="title"/>
          </p:nvPr>
        </p:nvSpPr>
        <p:spPr/>
        <p:txBody>
          <a:bodyPr/>
          <a:lstStyle/>
          <a:p>
            <a:pPr eaLnBrk="1" hangingPunct="1"/>
            <a:r>
              <a:rPr lang="zh-CN" altLang="en-US" smtClean="0"/>
              <a:t>衍生的结论</a:t>
            </a:r>
          </a:p>
        </p:txBody>
      </p:sp>
      <p:sp>
        <p:nvSpPr>
          <p:cNvPr id="63491" name="Rectangle 3"/>
          <p:cNvSpPr>
            <a:spLocks noGrp="1" noChangeArrowheads="1"/>
          </p:cNvSpPr>
          <p:nvPr>
            <p:ph type="body" idx="1"/>
          </p:nvPr>
        </p:nvSpPr>
        <p:spPr/>
        <p:txBody>
          <a:bodyPr/>
          <a:lstStyle/>
          <a:p>
            <a:pPr eaLnBrk="1" hangingPunct="1"/>
            <a:r>
              <a:rPr lang="zh-CN" altLang="en-US" smtClean="0"/>
              <a:t>唯一性</a:t>
            </a:r>
          </a:p>
          <a:p>
            <a:pPr eaLnBrk="1" hangingPunct="1"/>
            <a:endParaRPr lang="zh-CN" altLang="en-US" smtClean="0"/>
          </a:p>
          <a:p>
            <a:pPr eaLnBrk="1" hangingPunct="1"/>
            <a:endParaRPr lang="zh-CN" altLang="en-US" smtClean="0"/>
          </a:p>
          <a:p>
            <a:pPr eaLnBrk="1" hangingPunct="1"/>
            <a:endParaRPr lang="zh-CN" altLang="en-US" smtClean="0"/>
          </a:p>
          <a:p>
            <a:pPr eaLnBrk="1" hangingPunct="1"/>
            <a:r>
              <a:rPr lang="zh-CN" altLang="en-US" smtClean="0"/>
              <a:t>切比雪夫多项式是最佳一致逼近的</a:t>
            </a:r>
            <a:r>
              <a:rPr lang="zh-CN" altLang="en-US" b="1" smtClean="0">
                <a:solidFill>
                  <a:srgbClr val="660066"/>
                </a:solidFill>
              </a:rPr>
              <a:t>误差</a:t>
            </a:r>
          </a:p>
        </p:txBody>
      </p:sp>
      <p:pic>
        <p:nvPicPr>
          <p:cNvPr id="63492" name="Picture 4" descr="唯一性"/>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2590800"/>
            <a:ext cx="8153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5" descr="定理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4876800"/>
            <a:ext cx="8001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34</a:t>
            </a:fld>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2"/>
          <p:cNvSpPr>
            <a:spLocks noGrp="1" noChangeArrowheads="1"/>
          </p:cNvSpPr>
          <p:nvPr>
            <p:ph type="title"/>
          </p:nvPr>
        </p:nvSpPr>
        <p:spPr/>
        <p:txBody>
          <a:bodyPr/>
          <a:lstStyle/>
          <a:p>
            <a:pPr eaLnBrk="1" hangingPunct="1"/>
            <a:r>
              <a:rPr lang="zh-CN" altLang="en-US" smtClean="0"/>
              <a:t>定理</a:t>
            </a:r>
            <a:r>
              <a:rPr lang="en-US" altLang="zh-CN" smtClean="0"/>
              <a:t>6</a:t>
            </a:r>
            <a:r>
              <a:rPr lang="zh-CN" altLang="en-US" smtClean="0"/>
              <a:t>说明</a:t>
            </a:r>
          </a:p>
        </p:txBody>
      </p:sp>
      <p:sp>
        <p:nvSpPr>
          <p:cNvPr id="64515" name="Rectangle 3"/>
          <p:cNvSpPr>
            <a:spLocks noGrp="1" noChangeArrowheads="1"/>
          </p:cNvSpPr>
          <p:nvPr>
            <p:ph type="body" idx="1"/>
          </p:nvPr>
        </p:nvSpPr>
        <p:spPr>
          <a:xfrm>
            <a:off x="838200" y="1371600"/>
            <a:ext cx="7693025" cy="4191000"/>
          </a:xfrm>
        </p:spPr>
        <p:txBody>
          <a:bodyPr/>
          <a:lstStyle/>
          <a:p>
            <a:pPr eaLnBrk="1" hangingPunct="1"/>
            <a:r>
              <a:rPr lang="zh-CN" altLang="en-US" smtClean="0"/>
              <a:t>切比雪夫多项式</a:t>
            </a:r>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r>
              <a:rPr lang="en-US" altLang="zh-CN" smtClean="0"/>
              <a:t>chbs1</a:t>
            </a:r>
          </a:p>
          <a:p>
            <a:pPr eaLnBrk="1" hangingPunct="1"/>
            <a:r>
              <a:rPr lang="zh-CN" altLang="en-US" smtClean="0"/>
              <a:t>切比雪夫多项式并不是</a:t>
            </a:r>
            <a:r>
              <a:rPr lang="en-US" altLang="zh-CN" b="1" i="1" smtClean="0">
                <a:latin typeface="Times New Roman" pitchFamily="18" charset="0"/>
              </a:rPr>
              <a:t>n</a:t>
            </a:r>
            <a:r>
              <a:rPr lang="zh-CN" altLang="en-US" smtClean="0"/>
              <a:t>次的最佳逼近！！！</a:t>
            </a:r>
          </a:p>
        </p:txBody>
      </p:sp>
      <p:pic>
        <p:nvPicPr>
          <p:cNvPr id="64516" name="Picture 4" descr="切比雪夫递推"/>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926" t="20985" r="27098" b="9686"/>
          <a:stretch>
            <a:fillRect/>
          </a:stretch>
        </p:blipFill>
        <p:spPr bwMode="auto">
          <a:xfrm>
            <a:off x="1295400" y="1828800"/>
            <a:ext cx="4267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p:cNvSpPr txBox="1">
            <a:spLocks noChangeArrowheads="1"/>
          </p:cNvSpPr>
          <p:nvPr/>
        </p:nvSpPr>
        <p:spPr bwMode="auto">
          <a:xfrm>
            <a:off x="5715000" y="2209800"/>
            <a:ext cx="25908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i="1">
                <a:solidFill>
                  <a:srgbClr val="660066"/>
                </a:solidFill>
                <a:latin typeface="Times New Roman" pitchFamily="18" charset="0"/>
              </a:rPr>
              <a:t>n-1</a:t>
            </a:r>
            <a:r>
              <a:rPr lang="zh-CN" altLang="en-US" sz="2400" b="1">
                <a:solidFill>
                  <a:srgbClr val="660066"/>
                </a:solidFill>
              </a:rPr>
              <a:t>次最佳逼近多项式余项是切比雪夫多项式进行适当的放缩（乘系数）</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35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animEffect transition="in" filter="circle(in)">
                                      <p:cBhvr>
                                        <p:cTn id="7" dur="20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2"/>
          <p:cNvSpPr>
            <a:spLocks noGrp="1" noChangeArrowheads="1"/>
          </p:cNvSpPr>
          <p:nvPr>
            <p:ph type="title"/>
          </p:nvPr>
        </p:nvSpPr>
        <p:spPr/>
        <p:txBody>
          <a:bodyPr/>
          <a:lstStyle/>
          <a:p>
            <a:pPr eaLnBrk="1" hangingPunct="1"/>
            <a:r>
              <a:rPr lang="zh-CN" altLang="en-US" smtClean="0"/>
              <a:t>最佳平方逼近</a:t>
            </a:r>
          </a:p>
        </p:txBody>
      </p:sp>
      <p:sp>
        <p:nvSpPr>
          <p:cNvPr id="67587" name="Rectangle 3"/>
          <p:cNvSpPr>
            <a:spLocks noGrp="1" noChangeArrowheads="1"/>
          </p:cNvSpPr>
          <p:nvPr>
            <p:ph type="body" idx="1"/>
          </p:nvPr>
        </p:nvSpPr>
        <p:spPr>
          <a:xfrm>
            <a:off x="838200" y="2362200"/>
            <a:ext cx="7693025" cy="4114800"/>
          </a:xfrm>
        </p:spPr>
        <p:txBody>
          <a:bodyPr/>
          <a:lstStyle/>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endParaRPr lang="en-US" altLang="zh-CN" smtClean="0"/>
          </a:p>
          <a:p>
            <a:pPr eaLnBrk="1" hangingPunct="1"/>
            <a:r>
              <a:rPr lang="zh-CN" altLang="en-US" smtClean="0"/>
              <a:t>这个定义只要求逼近函数是有限维的。</a:t>
            </a:r>
          </a:p>
        </p:txBody>
      </p:sp>
      <p:pic>
        <p:nvPicPr>
          <p:cNvPr id="67588" name="Picture 4" descr="最佳平方逼近函数"/>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2362200"/>
            <a:ext cx="76962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36</a:t>
            </a:fld>
            <a:endParaRPr lang="en-US" altLang="zh-C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AutoShape 2"/>
          <p:cNvSpPr>
            <a:spLocks noGrp="1" noChangeArrowheads="1"/>
          </p:cNvSpPr>
          <p:nvPr>
            <p:ph type="title"/>
          </p:nvPr>
        </p:nvSpPr>
        <p:spPr/>
        <p:txBody>
          <a:bodyPr/>
          <a:lstStyle/>
          <a:p>
            <a:r>
              <a:rPr lang="zh-CN" altLang="en-US" smtClean="0"/>
              <a:t>求解思路</a:t>
            </a:r>
          </a:p>
        </p:txBody>
      </p:sp>
      <p:sp>
        <p:nvSpPr>
          <p:cNvPr id="12293" name="Rectangle 3"/>
          <p:cNvSpPr>
            <a:spLocks noGrp="1" noChangeArrowheads="1"/>
          </p:cNvSpPr>
          <p:nvPr>
            <p:ph type="body" sz="half" idx="1"/>
          </p:nvPr>
        </p:nvSpPr>
        <p:spPr>
          <a:xfrm>
            <a:off x="838200" y="1981200"/>
            <a:ext cx="7391400" cy="4105275"/>
          </a:xfrm>
        </p:spPr>
        <p:txBody>
          <a:bodyPr/>
          <a:lstStyle/>
          <a:p>
            <a:r>
              <a:rPr lang="zh-CN" altLang="en-US" smtClean="0"/>
              <a:t>本质上是一个多元函数求极值的问题</a:t>
            </a:r>
          </a:p>
          <a:p>
            <a:pPr lvl="1"/>
            <a:r>
              <a:rPr lang="zh-CN" altLang="en-US" smtClean="0"/>
              <a:t>目标函数：</a:t>
            </a:r>
          </a:p>
          <a:p>
            <a:pPr lvl="1"/>
            <a:r>
              <a:rPr lang="zh-CN" altLang="en-US" smtClean="0"/>
              <a:t>变元：</a:t>
            </a:r>
            <a:r>
              <a:rPr lang="en-US" altLang="zh-CN" b="1" i="1" smtClean="0">
                <a:latin typeface="Times New Roman" pitchFamily="18" charset="0"/>
              </a:rPr>
              <a:t>a</a:t>
            </a:r>
            <a:r>
              <a:rPr lang="en-US" altLang="zh-CN" b="1" i="1" baseline="-25000" smtClean="0">
                <a:latin typeface="Times New Roman" pitchFamily="18" charset="0"/>
              </a:rPr>
              <a:t>0</a:t>
            </a:r>
            <a:r>
              <a:rPr lang="zh-CN" altLang="en-US" b="1" i="1" smtClean="0">
                <a:latin typeface="Times New Roman" pitchFamily="18" charset="0"/>
              </a:rPr>
              <a:t>，</a:t>
            </a:r>
            <a:r>
              <a:rPr lang="en-US" altLang="zh-CN" b="1" i="1" smtClean="0">
                <a:latin typeface="Times New Roman" pitchFamily="18" charset="0"/>
              </a:rPr>
              <a:t>a</a:t>
            </a:r>
            <a:r>
              <a:rPr lang="en-US" altLang="zh-CN" b="1" i="1" baseline="-25000" smtClean="0">
                <a:latin typeface="Times New Roman" pitchFamily="18" charset="0"/>
              </a:rPr>
              <a:t>1</a:t>
            </a:r>
            <a:r>
              <a:rPr lang="zh-CN" altLang="en-US" b="1" i="1" smtClean="0">
                <a:latin typeface="Times New Roman" pitchFamily="18" charset="0"/>
              </a:rPr>
              <a:t>，</a:t>
            </a:r>
            <a:r>
              <a:rPr lang="en-US" altLang="zh-CN" b="1" i="1" smtClean="0">
                <a:latin typeface="Times New Roman" pitchFamily="18" charset="0"/>
              </a:rPr>
              <a:t>…</a:t>
            </a:r>
            <a:r>
              <a:rPr lang="zh-CN" altLang="en-US" b="1" i="1" smtClean="0">
                <a:latin typeface="Times New Roman" pitchFamily="18" charset="0"/>
              </a:rPr>
              <a:t>，</a:t>
            </a:r>
            <a:r>
              <a:rPr lang="en-US" altLang="zh-CN" b="1" i="1" smtClean="0">
                <a:latin typeface="Times New Roman" pitchFamily="18" charset="0"/>
              </a:rPr>
              <a:t>a</a:t>
            </a:r>
            <a:r>
              <a:rPr lang="en-US" altLang="zh-CN" b="1" i="1" baseline="-25000" smtClean="0">
                <a:latin typeface="Times New Roman" pitchFamily="18" charset="0"/>
              </a:rPr>
              <a:t>n</a:t>
            </a:r>
          </a:p>
          <a:p>
            <a:pPr lvl="1"/>
            <a:endParaRPr lang="en-US" altLang="zh-CN" smtClean="0"/>
          </a:p>
          <a:p>
            <a:pPr lvl="1"/>
            <a:endParaRPr lang="en-US" altLang="zh-CN" smtClean="0"/>
          </a:p>
          <a:p>
            <a:pPr lvl="1"/>
            <a:r>
              <a:rPr lang="zh-CN" altLang="en-US" smtClean="0"/>
              <a:t>可表示为</a:t>
            </a:r>
          </a:p>
        </p:txBody>
      </p:sp>
      <p:graphicFrame>
        <p:nvGraphicFramePr>
          <p:cNvPr id="12290" name="Object 2"/>
          <p:cNvGraphicFramePr>
            <a:graphicFrameLocks noGrp="1" noChangeAspect="1"/>
          </p:cNvGraphicFramePr>
          <p:nvPr>
            <p:ph sz="quarter" idx="2"/>
          </p:nvPr>
        </p:nvGraphicFramePr>
        <p:xfrm>
          <a:off x="3429000" y="2590800"/>
          <a:ext cx="2362200" cy="495300"/>
        </p:xfrm>
        <a:graphic>
          <a:graphicData uri="http://schemas.openxmlformats.org/presentationml/2006/ole">
            <mc:AlternateContent xmlns:mc="http://schemas.openxmlformats.org/markup-compatibility/2006">
              <mc:Choice xmlns:v="urn:schemas-microsoft-com:vml" Requires="v">
                <p:oleObj spid="_x0000_s12321" name="公式" r:id="rId3" imgW="1168200" imgH="330120" progId="Equation.3">
                  <p:embed/>
                </p:oleObj>
              </mc:Choice>
              <mc:Fallback>
                <p:oleObj name="公式" r:id="rId3" imgW="1168200" imgH="33012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90800"/>
                        <a:ext cx="23622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3"/>
          <p:cNvGraphicFramePr>
            <a:graphicFrameLocks noGrp="1" noChangeAspect="1"/>
          </p:cNvGraphicFramePr>
          <p:nvPr>
            <p:ph sz="quarter" idx="3"/>
          </p:nvPr>
        </p:nvGraphicFramePr>
        <p:xfrm>
          <a:off x="1676400" y="3733800"/>
          <a:ext cx="4495800" cy="1003300"/>
        </p:xfrm>
        <a:graphic>
          <a:graphicData uri="http://schemas.openxmlformats.org/presentationml/2006/ole">
            <mc:AlternateContent xmlns:mc="http://schemas.openxmlformats.org/markup-compatibility/2006">
              <mc:Choice xmlns:v="urn:schemas-microsoft-com:vml" Requires="v">
                <p:oleObj spid="_x0000_s12322" name="公式" r:id="rId5" imgW="2806560" imgH="711000" progId="Equation.3">
                  <p:embed/>
                </p:oleObj>
              </mc:Choice>
              <mc:Fallback>
                <p:oleObj name="公式" r:id="rId5" imgW="2806560" imgH="7110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733800"/>
                        <a:ext cx="449580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4" name="Picture 8" descr="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5105400"/>
            <a:ext cx="57912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BD5B9C2-8087-436B-BFFF-11EAC88A9A4A}" type="slidenum">
              <a:rPr lang="en-US" altLang="zh-CN" smtClean="0"/>
              <a:pPr>
                <a:defRPr/>
              </a:pPr>
              <a:t>37</a:t>
            </a:fld>
            <a:endParaRPr lang="en-US" altLang="zh-C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p:txBody>
          <a:bodyPr/>
          <a:lstStyle/>
          <a:p>
            <a:r>
              <a:rPr lang="zh-CN" altLang="en-US" smtClean="0"/>
              <a:t>求解方法</a:t>
            </a:r>
          </a:p>
        </p:txBody>
      </p:sp>
      <p:sp>
        <p:nvSpPr>
          <p:cNvPr id="68611" name="Rectangle 3"/>
          <p:cNvSpPr>
            <a:spLocks noGrp="1" noChangeArrowheads="1"/>
          </p:cNvSpPr>
          <p:nvPr>
            <p:ph type="body" idx="1"/>
          </p:nvPr>
        </p:nvSpPr>
        <p:spPr/>
        <p:txBody>
          <a:bodyPr/>
          <a:lstStyle/>
          <a:p>
            <a:endParaRPr lang="zh-CN" altLang="zh-CN" smtClean="0"/>
          </a:p>
        </p:txBody>
      </p:sp>
      <p:pic>
        <p:nvPicPr>
          <p:cNvPr id="68612" name="Picture 4" descr="解法"/>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2362200"/>
            <a:ext cx="7696200" cy="439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p:cNvGrpSpPr>
            <a:grpSpLocks/>
          </p:cNvGrpSpPr>
          <p:nvPr/>
        </p:nvGrpSpPr>
        <p:grpSpPr bwMode="auto">
          <a:xfrm>
            <a:off x="1905000" y="4419600"/>
            <a:ext cx="4495800" cy="1371600"/>
            <a:chOff x="1200" y="2784"/>
            <a:chExt cx="2832" cy="864"/>
          </a:xfrm>
        </p:grpSpPr>
        <p:sp>
          <p:nvSpPr>
            <p:cNvPr id="68617" name="Line 5"/>
            <p:cNvSpPr>
              <a:spLocks noChangeShapeType="1"/>
            </p:cNvSpPr>
            <p:nvPr/>
          </p:nvSpPr>
          <p:spPr bwMode="auto">
            <a:xfrm flipH="1">
              <a:off x="1776" y="2784"/>
              <a:ext cx="1008"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8" name="Line 6"/>
            <p:cNvSpPr>
              <a:spLocks noChangeShapeType="1"/>
            </p:cNvSpPr>
            <p:nvPr/>
          </p:nvSpPr>
          <p:spPr bwMode="auto">
            <a:xfrm flipH="1">
              <a:off x="1200" y="2784"/>
              <a:ext cx="2832"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9" name="Line 7"/>
            <p:cNvSpPr>
              <a:spLocks noChangeShapeType="1"/>
            </p:cNvSpPr>
            <p:nvPr/>
          </p:nvSpPr>
          <p:spPr bwMode="auto">
            <a:xfrm flipH="1">
              <a:off x="2112" y="2784"/>
              <a:ext cx="480"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
          <p:cNvGrpSpPr>
            <a:grpSpLocks/>
          </p:cNvGrpSpPr>
          <p:nvPr/>
        </p:nvGrpSpPr>
        <p:grpSpPr bwMode="auto">
          <a:xfrm>
            <a:off x="4419600" y="4419600"/>
            <a:ext cx="1981200" cy="1371600"/>
            <a:chOff x="2784" y="2784"/>
            <a:chExt cx="1248" cy="864"/>
          </a:xfrm>
        </p:grpSpPr>
        <p:sp>
          <p:nvSpPr>
            <p:cNvPr id="68615" name="Line 9"/>
            <p:cNvSpPr>
              <a:spLocks noChangeShapeType="1"/>
            </p:cNvSpPr>
            <p:nvPr/>
          </p:nvSpPr>
          <p:spPr bwMode="auto">
            <a:xfrm flipH="1">
              <a:off x="2784" y="2832"/>
              <a:ext cx="768"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6" name="Line 10"/>
            <p:cNvSpPr>
              <a:spLocks noChangeShapeType="1"/>
            </p:cNvSpPr>
            <p:nvPr/>
          </p:nvSpPr>
          <p:spPr bwMode="auto">
            <a:xfrm flipH="1">
              <a:off x="3264" y="2784"/>
              <a:ext cx="768" cy="8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 name="灯片编号占位符 3"/>
          <p:cNvSpPr>
            <a:spLocks noGrp="1"/>
          </p:cNvSpPr>
          <p:nvPr>
            <p:ph type="sldNum" sz="quarter" idx="12"/>
          </p:nvPr>
        </p:nvSpPr>
        <p:spPr/>
        <p:txBody>
          <a:bodyPr/>
          <a:lstStyle/>
          <a:p>
            <a:pPr>
              <a:defRPr/>
            </a:pPr>
            <a:fld id="{7FB3D1DC-D78D-41E2-9E1B-56A78D0C3F04}" type="slidenum">
              <a:rPr lang="en-US" altLang="zh-CN" smtClean="0"/>
              <a:pPr>
                <a:defRPr/>
              </a:pPr>
              <a:t>38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2"/>
          <p:cNvSpPr>
            <a:spLocks noGrp="1" noChangeArrowheads="1"/>
          </p:cNvSpPr>
          <p:nvPr>
            <p:ph type="title"/>
          </p:nvPr>
        </p:nvSpPr>
        <p:spPr/>
        <p:txBody>
          <a:bodyPr/>
          <a:lstStyle/>
          <a:p>
            <a:pPr eaLnBrk="1" hangingPunct="1"/>
            <a:r>
              <a:rPr lang="zh-CN" altLang="en-US" smtClean="0"/>
              <a:t>针对多项式的具体解法</a:t>
            </a:r>
          </a:p>
        </p:txBody>
      </p:sp>
      <p:sp>
        <p:nvSpPr>
          <p:cNvPr id="69635" name="Rectangle 3"/>
          <p:cNvSpPr>
            <a:spLocks noGrp="1" noChangeArrowheads="1"/>
          </p:cNvSpPr>
          <p:nvPr>
            <p:ph type="body" idx="1"/>
          </p:nvPr>
        </p:nvSpPr>
        <p:spPr/>
        <p:txBody>
          <a:bodyPr/>
          <a:lstStyle/>
          <a:p>
            <a:pPr eaLnBrk="1" hangingPunct="1"/>
            <a:r>
              <a:rPr lang="zh-CN" altLang="en-US" smtClean="0"/>
              <a:t>条件</a:t>
            </a:r>
          </a:p>
          <a:p>
            <a:pPr eaLnBrk="1" hangingPunct="1"/>
            <a:endParaRPr lang="zh-CN" altLang="en-US" smtClean="0"/>
          </a:p>
          <a:p>
            <a:pPr eaLnBrk="1" hangingPunct="1"/>
            <a:endParaRPr lang="zh-CN" altLang="en-US" smtClean="0"/>
          </a:p>
          <a:p>
            <a:pPr eaLnBrk="1" hangingPunct="1"/>
            <a:endParaRPr lang="zh-CN" altLang="en-US" smtClean="0"/>
          </a:p>
          <a:p>
            <a:pPr eaLnBrk="1" hangingPunct="1"/>
            <a:r>
              <a:rPr lang="zh-CN" altLang="en-US" smtClean="0"/>
              <a:t>目标</a:t>
            </a:r>
          </a:p>
        </p:txBody>
      </p:sp>
      <p:pic>
        <p:nvPicPr>
          <p:cNvPr id="69636" name="Picture 4" descr="多项式"/>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2514600"/>
            <a:ext cx="7010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descr="法方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5257800"/>
            <a:ext cx="70866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Line 6"/>
          <p:cNvSpPr>
            <a:spLocks noChangeShapeType="1"/>
          </p:cNvSpPr>
          <p:nvPr/>
        </p:nvSpPr>
        <p:spPr bwMode="auto">
          <a:xfrm>
            <a:off x="1752600" y="5791200"/>
            <a:ext cx="1676400" cy="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95" name="Line 7"/>
          <p:cNvSpPr>
            <a:spLocks noChangeShapeType="1"/>
          </p:cNvSpPr>
          <p:nvPr/>
        </p:nvSpPr>
        <p:spPr bwMode="auto">
          <a:xfrm>
            <a:off x="4191000" y="5791200"/>
            <a:ext cx="1676400" cy="0"/>
          </a:xfrm>
          <a:prstGeom prst="line">
            <a:avLst/>
          </a:prstGeom>
          <a:noFill/>
          <a:ln w="38100">
            <a:solidFill>
              <a:srgbClr val="66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39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circle(in)">
                                      <p:cBhvr>
                                        <p:cTn id="7" dur="2000"/>
                                        <p:tgtEl>
                                          <p:spTgt spid="378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7895"/>
                                        </p:tgtEl>
                                        <p:attrNameLst>
                                          <p:attrName>style.visibility</p:attrName>
                                        </p:attrNameLst>
                                      </p:cBhvr>
                                      <p:to>
                                        <p:strVal val="visible"/>
                                      </p:to>
                                    </p:set>
                                    <p:animEffect transition="in" filter="circle(in)">
                                      <p:cBhvr>
                                        <p:cTn id="12" dur="20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animBg="1"/>
      <p:bldP spid="3789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pPr eaLnBrk="1" hangingPunct="1"/>
            <a:r>
              <a:rPr lang="en-US" altLang="zh-CN" smtClean="0"/>
              <a:t>1.2 </a:t>
            </a:r>
            <a:r>
              <a:rPr lang="zh-CN" altLang="en-US" smtClean="0"/>
              <a:t>数值计算的误差</a:t>
            </a:r>
          </a:p>
        </p:txBody>
      </p:sp>
      <p:sp>
        <p:nvSpPr>
          <p:cNvPr id="43011" name="Rectangle 3"/>
          <p:cNvSpPr>
            <a:spLocks noGrp="1" noRot="1" noChangeArrowheads="1"/>
          </p:cNvSpPr>
          <p:nvPr>
            <p:ph type="body" idx="1"/>
          </p:nvPr>
        </p:nvSpPr>
        <p:spPr/>
        <p:txBody>
          <a:bodyPr/>
          <a:lstStyle/>
          <a:p>
            <a:pPr eaLnBrk="1" hangingPunct="1"/>
            <a:r>
              <a:rPr lang="zh-CN" altLang="en-US" smtClean="0"/>
              <a:t>误差的来源</a:t>
            </a:r>
          </a:p>
          <a:p>
            <a:pPr lvl="1" eaLnBrk="1" hangingPunct="1"/>
            <a:r>
              <a:rPr lang="zh-CN" altLang="en-US" smtClean="0"/>
              <a:t>模型误差</a:t>
            </a:r>
          </a:p>
          <a:p>
            <a:pPr lvl="1" eaLnBrk="1" hangingPunct="1"/>
            <a:r>
              <a:rPr lang="zh-CN" altLang="en-US" smtClean="0"/>
              <a:t>观测误差</a:t>
            </a:r>
          </a:p>
          <a:p>
            <a:pPr lvl="1" eaLnBrk="1" hangingPunct="1"/>
            <a:r>
              <a:rPr lang="zh-CN" altLang="en-US" smtClean="0"/>
              <a:t>截断误差（方法误差）</a:t>
            </a:r>
          </a:p>
          <a:p>
            <a:pPr lvl="1" eaLnBrk="1" hangingPunct="1"/>
            <a:r>
              <a:rPr lang="zh-CN" altLang="en-US" smtClean="0"/>
              <a:t>计算误差（舍入误差）</a:t>
            </a:r>
          </a:p>
          <a:p>
            <a:pPr lvl="1" eaLnBrk="1" hangingPunct="1"/>
            <a:endParaRPr lang="zh-CN" altLang="en-US" smtClean="0"/>
          </a:p>
          <a:p>
            <a:pPr eaLnBrk="1" hangingPunct="1"/>
            <a:r>
              <a:rPr lang="zh-CN" altLang="en-US" smtClean="0"/>
              <a:t>这里我们只关心</a:t>
            </a:r>
            <a:r>
              <a:rPr lang="zh-CN" altLang="en-US" smtClean="0">
                <a:solidFill>
                  <a:srgbClr val="660033"/>
                </a:solidFill>
              </a:rPr>
              <a:t>截断误差</a:t>
            </a:r>
            <a:r>
              <a:rPr lang="zh-CN" altLang="en-US" smtClean="0"/>
              <a:t>和</a:t>
            </a:r>
            <a:r>
              <a:rPr lang="zh-CN" altLang="en-US" smtClean="0">
                <a:solidFill>
                  <a:srgbClr val="660033"/>
                </a:solidFill>
              </a:rPr>
              <a:t>舍入误差</a:t>
            </a:r>
          </a:p>
        </p:txBody>
      </p:sp>
      <p:pic>
        <p:nvPicPr>
          <p:cNvPr id="43012" name="Picture 4" descr="406_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1752600"/>
            <a:ext cx="23336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a:t>
            </a:fld>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2"/>
          <p:cNvSpPr>
            <a:spLocks noGrp="1" noChangeArrowheads="1"/>
          </p:cNvSpPr>
          <p:nvPr>
            <p:ph type="title"/>
          </p:nvPr>
        </p:nvSpPr>
        <p:spPr/>
        <p:txBody>
          <a:bodyPr/>
          <a:lstStyle/>
          <a:p>
            <a:pPr eaLnBrk="1" hangingPunct="1"/>
            <a:r>
              <a:rPr lang="zh-CN" altLang="en-US" smtClean="0"/>
              <a:t>针对多项式的具体解法</a:t>
            </a:r>
          </a:p>
        </p:txBody>
      </p:sp>
      <p:pic>
        <p:nvPicPr>
          <p:cNvPr id="70659" name="Picture 4" descr="hilber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1676400"/>
            <a:ext cx="6629400" cy="438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40</a:t>
            </a:fld>
            <a:endParaRPr lang="en-US" altLang="zh-C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AutoShape 2"/>
          <p:cNvSpPr>
            <a:spLocks noGrp="1" noChangeArrowheads="1"/>
          </p:cNvSpPr>
          <p:nvPr>
            <p:ph type="title"/>
          </p:nvPr>
        </p:nvSpPr>
        <p:spPr/>
        <p:txBody>
          <a:bodyPr/>
          <a:lstStyle/>
          <a:p>
            <a:pPr eaLnBrk="1" hangingPunct="1"/>
            <a:r>
              <a:rPr lang="zh-CN" altLang="en-US" smtClean="0"/>
              <a:t>如果选取的基是正交基的话</a:t>
            </a:r>
            <a:r>
              <a:rPr lang="zh-CN" altLang="en-US" smtClean="0">
                <a:sym typeface="Wingdings" pitchFamily="2" charset="2"/>
              </a:rPr>
              <a:t></a:t>
            </a:r>
            <a:endParaRPr lang="zh-CN" altLang="en-US" smtClean="0"/>
          </a:p>
        </p:txBody>
      </p:sp>
      <p:sp>
        <p:nvSpPr>
          <p:cNvPr id="71683" name="Rectangle 3"/>
          <p:cNvSpPr>
            <a:spLocks noGrp="1" noChangeArrowheads="1"/>
          </p:cNvSpPr>
          <p:nvPr>
            <p:ph type="body" idx="1"/>
          </p:nvPr>
        </p:nvSpPr>
        <p:spPr/>
        <p:txBody>
          <a:bodyPr/>
          <a:lstStyle/>
          <a:p>
            <a:pPr eaLnBrk="1" hangingPunct="1"/>
            <a:r>
              <a:rPr lang="zh-CN" altLang="en-US" smtClean="0"/>
              <a:t>法方程</a:t>
            </a:r>
          </a:p>
          <a:p>
            <a:pPr eaLnBrk="1" hangingPunct="1"/>
            <a:endParaRPr lang="zh-CN" altLang="en-US" smtClean="0"/>
          </a:p>
          <a:p>
            <a:pPr eaLnBrk="1" hangingPunct="1"/>
            <a:r>
              <a:rPr lang="zh-CN" altLang="en-US" smtClean="0"/>
              <a:t>每一行只有一个非零项，所以</a:t>
            </a:r>
          </a:p>
          <a:p>
            <a:pPr eaLnBrk="1" hangingPunct="1"/>
            <a:endParaRPr lang="en-US" altLang="zh-CN" smtClean="0"/>
          </a:p>
        </p:txBody>
      </p:sp>
      <p:pic>
        <p:nvPicPr>
          <p:cNvPr id="71684" name="Picture 4" descr="法方程"/>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2209800"/>
            <a:ext cx="6096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5" descr="正交求解"/>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3505200"/>
            <a:ext cx="5943600"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41</a:t>
            </a:fld>
            <a:endParaRPr lang="en-US" altLang="zh-C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2"/>
          <p:cNvSpPr>
            <a:spLocks noGrp="1" noChangeArrowheads="1"/>
          </p:cNvSpPr>
          <p:nvPr>
            <p:ph type="title"/>
          </p:nvPr>
        </p:nvSpPr>
        <p:spPr/>
        <p:txBody>
          <a:bodyPr/>
          <a:lstStyle/>
          <a:p>
            <a:pPr eaLnBrk="1" hangingPunct="1"/>
            <a:r>
              <a:rPr lang="zh-CN" altLang="en-US" smtClean="0"/>
              <a:t>再具体一点儿</a:t>
            </a:r>
          </a:p>
        </p:txBody>
      </p:sp>
      <p:sp>
        <p:nvSpPr>
          <p:cNvPr id="72707" name="Rectangle 3"/>
          <p:cNvSpPr>
            <a:spLocks noGrp="1" noChangeArrowheads="1"/>
          </p:cNvSpPr>
          <p:nvPr>
            <p:ph type="body" idx="1"/>
          </p:nvPr>
        </p:nvSpPr>
        <p:spPr/>
        <p:txBody>
          <a:bodyPr/>
          <a:lstStyle/>
          <a:p>
            <a:pPr eaLnBrk="1" hangingPunct="1"/>
            <a:r>
              <a:rPr lang="zh-CN" altLang="en-US" smtClean="0"/>
              <a:t>采用勒让德多项式做基</a:t>
            </a:r>
          </a:p>
        </p:txBody>
      </p:sp>
      <p:pic>
        <p:nvPicPr>
          <p:cNvPr id="72708" name="Picture 5" descr="勒让德逼近"/>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600" y="2514600"/>
            <a:ext cx="72390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42</a:t>
            </a:fld>
            <a:endParaRPr lang="en-US" altLang="zh-C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2"/>
          <p:cNvSpPr>
            <a:spLocks noGrp="1" noChangeArrowheads="1"/>
          </p:cNvSpPr>
          <p:nvPr>
            <p:ph type="title"/>
          </p:nvPr>
        </p:nvSpPr>
        <p:spPr/>
        <p:txBody>
          <a:bodyPr/>
          <a:lstStyle/>
          <a:p>
            <a:pPr eaLnBrk="1" hangingPunct="1"/>
            <a:r>
              <a:rPr lang="zh-CN" altLang="en-US" smtClean="0"/>
              <a:t>几个结论</a:t>
            </a:r>
          </a:p>
        </p:txBody>
      </p:sp>
      <p:sp>
        <p:nvSpPr>
          <p:cNvPr id="73731" name="Rectangle 3"/>
          <p:cNvSpPr>
            <a:spLocks noGrp="1" noChangeArrowheads="1"/>
          </p:cNvSpPr>
          <p:nvPr>
            <p:ph type="body" idx="1"/>
          </p:nvPr>
        </p:nvSpPr>
        <p:spPr/>
        <p:txBody>
          <a:bodyPr/>
          <a:lstStyle/>
          <a:p>
            <a:pPr eaLnBrk="1" hangingPunct="1"/>
            <a:r>
              <a:rPr lang="zh-CN" altLang="en-US" smtClean="0"/>
              <a:t>虽然勒让德多项式只在</a:t>
            </a:r>
            <a:r>
              <a:rPr lang="en-US" altLang="zh-CN" smtClean="0"/>
              <a:t>[-1</a:t>
            </a:r>
            <a:r>
              <a:rPr lang="zh-CN" altLang="en-US" smtClean="0"/>
              <a:t>，</a:t>
            </a:r>
            <a:r>
              <a:rPr lang="en-US" altLang="zh-CN" smtClean="0"/>
              <a:t>1]</a:t>
            </a:r>
            <a:r>
              <a:rPr lang="zh-CN" altLang="en-US" smtClean="0"/>
              <a:t>上有定义，但是通过坐标变换，可以映射到任意区间</a:t>
            </a:r>
            <a:r>
              <a:rPr lang="en-US" altLang="zh-CN" smtClean="0"/>
              <a:t>[a,b]</a:t>
            </a:r>
          </a:p>
          <a:p>
            <a:pPr eaLnBrk="1" hangingPunct="1"/>
            <a:r>
              <a:rPr lang="zh-CN" altLang="en-US" smtClean="0"/>
              <a:t>以勒让德多项式为基和以幂函数为基求得的最佳平方逼近结果是一样的，别的基也是一样</a:t>
            </a:r>
          </a:p>
          <a:p>
            <a:pPr eaLnBrk="1" hangingPunct="1"/>
            <a:r>
              <a:rPr lang="zh-CN" altLang="en-US" smtClean="0"/>
              <a:t>但是以勒让德多项式为基求解过程便捷，而且没有病态问题，所以一般采用这个方法（特别是次数较高的时候）</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43</a:t>
            </a:fld>
            <a:endParaRPr lang="en-US"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smtClean="0"/>
              <a:t>第四章 数值积分与数值微分</a:t>
            </a:r>
          </a:p>
        </p:txBody>
      </p:sp>
      <p:sp>
        <p:nvSpPr>
          <p:cNvPr id="74755" name="Rectangle 3"/>
          <p:cNvSpPr>
            <a:spLocks noGrp="1" noChangeArrowheads="1"/>
          </p:cNvSpPr>
          <p:nvPr>
            <p:ph type="body" idx="1"/>
          </p:nvPr>
        </p:nvSpPr>
        <p:spPr/>
        <p:txBody>
          <a:bodyPr/>
          <a:lstStyle/>
          <a:p>
            <a:pPr eaLnBrk="1" hangingPunct="1"/>
            <a:r>
              <a:rPr lang="zh-CN" altLang="en-US" smtClean="0"/>
              <a:t>引言</a:t>
            </a:r>
          </a:p>
          <a:p>
            <a:pPr eaLnBrk="1" hangingPunct="1"/>
            <a:r>
              <a:rPr lang="zh-CN" altLang="en-US" smtClean="0"/>
              <a:t>牛顿－柯特斯求积公式</a:t>
            </a:r>
          </a:p>
          <a:p>
            <a:pPr eaLnBrk="1" hangingPunct="1"/>
            <a:r>
              <a:rPr lang="zh-CN" altLang="en-US" smtClean="0"/>
              <a:t>复化求积公式</a:t>
            </a:r>
          </a:p>
          <a:p>
            <a:pPr eaLnBrk="1" hangingPunct="1"/>
            <a:r>
              <a:rPr lang="zh-CN" altLang="en-US" smtClean="0"/>
              <a:t>龙贝格求积公式</a:t>
            </a:r>
          </a:p>
          <a:p>
            <a:pPr eaLnBrk="1" hangingPunct="1"/>
            <a:r>
              <a:rPr lang="zh-CN" altLang="en-US" b="1" smtClean="0">
                <a:solidFill>
                  <a:srgbClr val="7030A0"/>
                </a:solidFill>
              </a:rPr>
              <a:t>高斯求积公式</a:t>
            </a:r>
          </a:p>
          <a:p>
            <a:pPr eaLnBrk="1" hangingPunct="1"/>
            <a:r>
              <a:rPr lang="zh-CN" altLang="en-US" smtClean="0"/>
              <a:t>数值微分</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44</a:t>
            </a:fld>
            <a:endParaRPr lang="en-US"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zh-CN" altLang="en-US" smtClean="0"/>
              <a:t>高斯型求积公式</a:t>
            </a:r>
          </a:p>
        </p:txBody>
      </p:sp>
      <p:sp>
        <p:nvSpPr>
          <p:cNvPr id="13317" name="Rectangle 3"/>
          <p:cNvSpPr>
            <a:spLocks noGrp="1" noChangeArrowheads="1"/>
          </p:cNvSpPr>
          <p:nvPr>
            <p:ph type="body" sz="half" idx="1"/>
          </p:nvPr>
        </p:nvSpPr>
        <p:spPr>
          <a:xfrm>
            <a:off x="395288" y="1557338"/>
            <a:ext cx="7993062" cy="4895850"/>
          </a:xfrm>
        </p:spPr>
        <p:txBody>
          <a:bodyPr/>
          <a:lstStyle/>
          <a:p>
            <a:pPr eaLnBrk="1" hangingPunct="1">
              <a:lnSpc>
                <a:spcPct val="90000"/>
              </a:lnSpc>
            </a:pPr>
            <a:r>
              <a:rPr lang="zh-CN" altLang="en-US" sz="2800" smtClean="0">
                <a:solidFill>
                  <a:srgbClr val="FF33CC"/>
                </a:solidFill>
              </a:rPr>
              <a:t>定义</a:t>
            </a:r>
            <a:r>
              <a:rPr lang="en-US" altLang="zh-CN" sz="2800" smtClean="0">
                <a:solidFill>
                  <a:srgbClr val="FF33CC"/>
                </a:solidFill>
              </a:rPr>
              <a:t>4</a:t>
            </a:r>
            <a:r>
              <a:rPr lang="zh-CN" altLang="en-US" sz="2800" smtClean="0"/>
              <a:t>　设具有</a:t>
            </a:r>
            <a:r>
              <a:rPr lang="en-US" altLang="zh-CN" sz="2800" b="1" i="1" smtClean="0">
                <a:latin typeface="Times New Roman" pitchFamily="18" charset="0"/>
              </a:rPr>
              <a:t>n+1</a:t>
            </a:r>
            <a:r>
              <a:rPr lang="zh-CN" altLang="en-US" sz="2800" smtClean="0"/>
              <a:t>个求积节点的插值型求积公式为</a:t>
            </a:r>
          </a:p>
          <a:p>
            <a:pPr eaLnBrk="1" hangingPunct="1">
              <a:lnSpc>
                <a:spcPct val="90000"/>
              </a:lnSpc>
            </a:pPr>
            <a:endParaRPr lang="zh-CN" altLang="en-US" sz="2800" smtClean="0"/>
          </a:p>
          <a:p>
            <a:pPr eaLnBrk="1" hangingPunct="1">
              <a:lnSpc>
                <a:spcPct val="90000"/>
              </a:lnSpc>
              <a:buFont typeface="Wingdings" pitchFamily="2" charset="2"/>
              <a:buNone/>
            </a:pPr>
            <a:r>
              <a:rPr lang="zh-CN" altLang="en-US" sz="2800" smtClean="0"/>
              <a:t>　</a:t>
            </a:r>
          </a:p>
          <a:p>
            <a:pPr eaLnBrk="1" hangingPunct="1">
              <a:lnSpc>
                <a:spcPct val="90000"/>
              </a:lnSpc>
              <a:buFont typeface="Wingdings" pitchFamily="2" charset="2"/>
              <a:buNone/>
            </a:pPr>
            <a:r>
              <a:rPr lang="zh-CN" altLang="en-US" sz="2800" smtClean="0"/>
              <a:t>	其中</a:t>
            </a:r>
            <a:r>
              <a:rPr lang="zh-CN" altLang="en-US" sz="2800" b="1" i="1" smtClean="0">
                <a:latin typeface="Times New Roman" pitchFamily="18" charset="0"/>
                <a:ea typeface="幼圆" pitchFamily="49" charset="-122"/>
                <a:sym typeface="Symbol" pitchFamily="18" charset="2"/>
              </a:rPr>
              <a:t></a:t>
            </a:r>
            <a:r>
              <a:rPr lang="en-US" altLang="zh-CN" sz="2800" b="1" i="1" smtClean="0">
                <a:latin typeface="Times New Roman" pitchFamily="18" charset="0"/>
                <a:ea typeface="幼圆" pitchFamily="49" charset="-122"/>
                <a:sym typeface="Symbol" pitchFamily="18" charset="2"/>
              </a:rPr>
              <a:t>(x)</a:t>
            </a:r>
            <a:r>
              <a:rPr lang="zh-CN" altLang="en-US" sz="2800" smtClean="0"/>
              <a:t>为</a:t>
            </a:r>
            <a:r>
              <a:rPr lang="en-US" altLang="zh-CN" sz="2800" b="1" smtClean="0">
                <a:latin typeface="Times New Roman" pitchFamily="18" charset="0"/>
              </a:rPr>
              <a:t>[</a:t>
            </a:r>
            <a:r>
              <a:rPr lang="en-US" altLang="zh-CN" sz="2800" b="1" i="1" smtClean="0">
                <a:latin typeface="Times New Roman" pitchFamily="18" charset="0"/>
              </a:rPr>
              <a:t>a, b</a:t>
            </a:r>
            <a:r>
              <a:rPr lang="en-US" altLang="zh-CN" sz="2800" b="1" smtClean="0">
                <a:latin typeface="Times New Roman" pitchFamily="18" charset="0"/>
              </a:rPr>
              <a:t>]</a:t>
            </a:r>
            <a:r>
              <a:rPr lang="zh-CN" altLang="en-US" sz="2800" smtClean="0"/>
              <a:t>上的权函数，求积系数为</a:t>
            </a:r>
          </a:p>
          <a:p>
            <a:pPr eaLnBrk="1" hangingPunct="1">
              <a:lnSpc>
                <a:spcPct val="90000"/>
              </a:lnSpc>
              <a:buFont typeface="Wingdings" pitchFamily="2" charset="2"/>
              <a:buNone/>
            </a:pPr>
            <a:endParaRPr lang="zh-CN" altLang="en-US" sz="2800" smtClean="0"/>
          </a:p>
          <a:p>
            <a:pPr eaLnBrk="1" hangingPunct="1">
              <a:lnSpc>
                <a:spcPct val="90000"/>
              </a:lnSpc>
              <a:buFont typeface="Wingdings" pitchFamily="2" charset="2"/>
              <a:buNone/>
            </a:pPr>
            <a:r>
              <a:rPr lang="zh-CN" altLang="en-US" sz="2800" smtClean="0"/>
              <a:t>　</a:t>
            </a:r>
          </a:p>
          <a:p>
            <a:pPr eaLnBrk="1" hangingPunct="1">
              <a:lnSpc>
                <a:spcPct val="90000"/>
              </a:lnSpc>
              <a:buFont typeface="Wingdings" pitchFamily="2" charset="2"/>
              <a:buNone/>
            </a:pPr>
            <a:r>
              <a:rPr lang="zh-CN" altLang="en-US" sz="2800" smtClean="0"/>
              <a:t>   </a:t>
            </a:r>
          </a:p>
          <a:p>
            <a:pPr eaLnBrk="1" hangingPunct="1">
              <a:lnSpc>
                <a:spcPct val="90000"/>
              </a:lnSpc>
              <a:buFont typeface="Wingdings" pitchFamily="2" charset="2"/>
              <a:buNone/>
            </a:pPr>
            <a:r>
              <a:rPr lang="zh-CN" altLang="en-US" sz="2800" smtClean="0"/>
              <a:t>	若求积公式</a:t>
            </a:r>
            <a:r>
              <a:rPr lang="en-US" altLang="zh-CN" sz="2800" smtClean="0"/>
              <a:t>(5.1)</a:t>
            </a:r>
            <a:r>
              <a:rPr lang="zh-CN" altLang="en-US" sz="2800" smtClean="0"/>
              <a:t>的代数精度至少为</a:t>
            </a:r>
            <a:r>
              <a:rPr lang="en-US" altLang="zh-CN" sz="2800" b="1" i="1" smtClean="0">
                <a:latin typeface="Times New Roman" pitchFamily="18" charset="0"/>
              </a:rPr>
              <a:t>2n+1</a:t>
            </a:r>
            <a:r>
              <a:rPr lang="zh-CN" altLang="en-US" sz="2800" smtClean="0"/>
              <a:t>次，则称该公式为</a:t>
            </a:r>
            <a:r>
              <a:rPr lang="zh-CN" altLang="en-US" sz="2800" smtClean="0">
                <a:solidFill>
                  <a:srgbClr val="FF0000"/>
                </a:solidFill>
              </a:rPr>
              <a:t>高斯型求积公式</a:t>
            </a:r>
            <a:r>
              <a:rPr lang="zh-CN" altLang="en-US" sz="2800" smtClean="0"/>
              <a:t>．这时，求积节点</a:t>
            </a:r>
            <a:r>
              <a:rPr lang="en-US" altLang="zh-CN" sz="2800" i="1" smtClean="0">
                <a:latin typeface="Times New Roman" pitchFamily="18" charset="0"/>
              </a:rPr>
              <a:t>x</a:t>
            </a:r>
            <a:r>
              <a:rPr lang="en-US" altLang="zh-CN" sz="2800" i="1" baseline="-25000" smtClean="0">
                <a:latin typeface="Times New Roman" pitchFamily="18" charset="0"/>
              </a:rPr>
              <a:t>k</a:t>
            </a:r>
            <a:r>
              <a:rPr lang="zh-CN" altLang="en-US" sz="2800" smtClean="0"/>
              <a:t>称为</a:t>
            </a:r>
            <a:r>
              <a:rPr lang="zh-CN" altLang="en-US" sz="2800" smtClean="0">
                <a:solidFill>
                  <a:srgbClr val="FF0000"/>
                </a:solidFill>
              </a:rPr>
              <a:t>高斯型节点</a:t>
            </a:r>
            <a:r>
              <a:rPr lang="zh-CN" altLang="en-US" sz="2800" smtClean="0"/>
              <a:t>．</a:t>
            </a:r>
          </a:p>
        </p:txBody>
      </p:sp>
      <p:graphicFrame>
        <p:nvGraphicFramePr>
          <p:cNvPr id="13314" name="Object 2"/>
          <p:cNvGraphicFramePr>
            <a:graphicFrameLocks noChangeAspect="1"/>
          </p:cNvGraphicFramePr>
          <p:nvPr/>
        </p:nvGraphicFramePr>
        <p:xfrm>
          <a:off x="900113" y="3933825"/>
          <a:ext cx="6480175" cy="1123950"/>
        </p:xfrm>
        <a:graphic>
          <a:graphicData uri="http://schemas.openxmlformats.org/presentationml/2006/ole">
            <mc:AlternateContent xmlns:mc="http://schemas.openxmlformats.org/markup-compatibility/2006">
              <mc:Choice xmlns:v="urn:schemas-microsoft-com:vml" Requires="v">
                <p:oleObj spid="_x0000_s13345" name="Equation" r:id="rId3" imgW="6959520" imgH="1206360" progId="Equation.DSMT4">
                  <p:embed/>
                </p:oleObj>
              </mc:Choice>
              <mc:Fallback>
                <p:oleObj name="Equation" r:id="rId3" imgW="6959520" imgH="12063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933825"/>
                        <a:ext cx="6480175"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3"/>
          <p:cNvGraphicFramePr>
            <a:graphicFrameLocks noGrp="1" noChangeAspect="1"/>
          </p:cNvGraphicFramePr>
          <p:nvPr>
            <p:ph sz="half" idx="2"/>
          </p:nvPr>
        </p:nvGraphicFramePr>
        <p:xfrm>
          <a:off x="2051050" y="2060575"/>
          <a:ext cx="3711575" cy="922338"/>
        </p:xfrm>
        <a:graphic>
          <a:graphicData uri="http://schemas.openxmlformats.org/presentationml/2006/ole">
            <mc:AlternateContent xmlns:mc="http://schemas.openxmlformats.org/markup-compatibility/2006">
              <mc:Choice xmlns:v="urn:schemas-microsoft-com:vml" Requires="v">
                <p:oleObj spid="_x0000_s13346" name="Equation" r:id="rId5" imgW="3504960" imgH="838080" progId="Equation.DSMT4">
                  <p:embed/>
                </p:oleObj>
              </mc:Choice>
              <mc:Fallback>
                <p:oleObj name="Equation" r:id="rId5" imgW="3504960" imgH="83808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060575"/>
                        <a:ext cx="3711575"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8" name="Text Box 6"/>
          <p:cNvSpPr txBox="1">
            <a:spLocks noChangeArrowheads="1"/>
          </p:cNvSpPr>
          <p:nvPr/>
        </p:nvSpPr>
        <p:spPr bwMode="auto">
          <a:xfrm>
            <a:off x="6804025" y="2205038"/>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latin typeface="Times New Roman" pitchFamily="18" charset="0"/>
              </a:rPr>
              <a:t>(5.1)</a:t>
            </a:r>
          </a:p>
        </p:txBody>
      </p:sp>
      <p:sp>
        <p:nvSpPr>
          <p:cNvPr id="2" name="灯片编号占位符 1"/>
          <p:cNvSpPr>
            <a:spLocks noGrp="1"/>
          </p:cNvSpPr>
          <p:nvPr>
            <p:ph type="sldNum" sz="quarter" idx="12"/>
          </p:nvPr>
        </p:nvSpPr>
        <p:spPr/>
        <p:txBody>
          <a:bodyPr/>
          <a:lstStyle/>
          <a:p>
            <a:pPr>
              <a:defRPr/>
            </a:pPr>
            <a:fld id="{0C05E0D9-B4B8-403B-BF2E-2BEB767008B8}" type="slidenum">
              <a:rPr lang="en-US" altLang="zh-CN" smtClean="0"/>
              <a:pPr>
                <a:defRPr/>
              </a:pPr>
              <a:t>45</a:t>
            </a:fld>
            <a:endParaRPr lang="en-US"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1"/>
          </p:nvPr>
        </p:nvSpPr>
        <p:spPr>
          <a:xfrm>
            <a:off x="685800" y="1557338"/>
            <a:ext cx="7772400" cy="4538662"/>
          </a:xfrm>
        </p:spPr>
        <p:txBody>
          <a:bodyPr/>
          <a:lstStyle/>
          <a:p>
            <a:pPr eaLnBrk="1" hangingPunct="1"/>
            <a:r>
              <a:rPr lang="zh-CN" altLang="en-US" smtClean="0"/>
              <a:t>利用</a:t>
            </a:r>
            <a:r>
              <a:rPr lang="zh-CN" altLang="en-US" smtClean="0">
                <a:solidFill>
                  <a:srgbClr val="FF0000"/>
                </a:solidFill>
              </a:rPr>
              <a:t>正交多项式</a:t>
            </a:r>
            <a:r>
              <a:rPr lang="zh-CN" altLang="en-US" smtClean="0"/>
              <a:t>的性质可以给出一个答案：</a:t>
            </a:r>
          </a:p>
          <a:p>
            <a:pPr eaLnBrk="1" hangingPunct="1">
              <a:buFont typeface="Wingdings" pitchFamily="2" charset="2"/>
              <a:buNone/>
            </a:pPr>
            <a:r>
              <a:rPr lang="zh-CN" altLang="en-US" smtClean="0"/>
              <a:t>　设</a:t>
            </a:r>
            <a:r>
              <a:rPr lang="en-US" altLang="zh-CN" b="1" smtClean="0">
                <a:latin typeface="Times New Roman" pitchFamily="18" charset="0"/>
              </a:rPr>
              <a:t>{</a:t>
            </a:r>
            <a:r>
              <a:rPr lang="en-US" altLang="zh-CN" b="1" i="1" smtClean="0">
                <a:latin typeface="Times New Roman" pitchFamily="18" charset="0"/>
              </a:rPr>
              <a:t>P</a:t>
            </a:r>
            <a:r>
              <a:rPr lang="en-US" altLang="zh-CN" sz="2000" b="1" i="1" smtClean="0">
                <a:latin typeface="Times New Roman" pitchFamily="18" charset="0"/>
              </a:rPr>
              <a:t>i</a:t>
            </a:r>
            <a:r>
              <a:rPr lang="en-US" altLang="zh-CN" b="1" i="1" smtClean="0">
                <a:latin typeface="Times New Roman" pitchFamily="18" charset="0"/>
              </a:rPr>
              <a:t>(x)</a:t>
            </a:r>
            <a:r>
              <a:rPr lang="en-US" altLang="zh-CN" b="1" smtClean="0">
                <a:latin typeface="Times New Roman" pitchFamily="18" charset="0"/>
              </a:rPr>
              <a:t>}</a:t>
            </a:r>
            <a:r>
              <a:rPr lang="zh-CN" altLang="en-US" smtClean="0"/>
              <a:t>是关于权函数</a:t>
            </a:r>
            <a:r>
              <a:rPr lang="zh-CN" altLang="en-US" b="1" i="1" smtClean="0">
                <a:latin typeface="Times New Roman" pitchFamily="18" charset="0"/>
                <a:sym typeface="Symbol" pitchFamily="18" charset="2"/>
              </a:rPr>
              <a:t></a:t>
            </a:r>
            <a:r>
              <a:rPr lang="en-US" altLang="zh-CN" b="1" i="1" smtClean="0">
                <a:latin typeface="Times New Roman" pitchFamily="18" charset="0"/>
                <a:sym typeface="Symbol" pitchFamily="18" charset="2"/>
              </a:rPr>
              <a:t>(x)</a:t>
            </a:r>
            <a:r>
              <a:rPr lang="zh-CN" altLang="en-US" smtClean="0"/>
              <a:t>和区间</a:t>
            </a:r>
            <a:r>
              <a:rPr lang="en-US" altLang="zh-CN" b="1" smtClean="0">
                <a:latin typeface="Times New Roman" pitchFamily="18" charset="0"/>
              </a:rPr>
              <a:t>[</a:t>
            </a:r>
            <a:r>
              <a:rPr lang="en-US" altLang="zh-CN" b="1" i="1" smtClean="0">
                <a:latin typeface="Times New Roman" pitchFamily="18" charset="0"/>
              </a:rPr>
              <a:t>a, b</a:t>
            </a:r>
            <a:r>
              <a:rPr lang="en-US" altLang="zh-CN" b="1" smtClean="0">
                <a:latin typeface="Times New Roman" pitchFamily="18" charset="0"/>
              </a:rPr>
              <a:t>]</a:t>
            </a:r>
            <a:r>
              <a:rPr lang="zh-CN" altLang="en-US" smtClean="0"/>
              <a:t>的</a:t>
            </a:r>
            <a:r>
              <a:rPr lang="zh-CN" altLang="en-US" smtClean="0">
                <a:solidFill>
                  <a:srgbClr val="FF0000"/>
                </a:solidFill>
              </a:rPr>
              <a:t>正交多项式序列</a:t>
            </a:r>
            <a:r>
              <a:rPr lang="zh-CN" altLang="en-US" smtClean="0"/>
              <a:t>，取求积公式</a:t>
            </a:r>
            <a:r>
              <a:rPr lang="en-US" altLang="zh-CN" smtClean="0"/>
              <a:t>(5.1)</a:t>
            </a:r>
            <a:r>
              <a:rPr lang="zh-CN" altLang="en-US" smtClean="0"/>
              <a:t>的求积节点</a:t>
            </a:r>
            <a:r>
              <a:rPr lang="en-US" altLang="zh-CN" b="1" i="1" smtClean="0">
                <a:latin typeface="Times New Roman" pitchFamily="18" charset="0"/>
              </a:rPr>
              <a:t>x</a:t>
            </a:r>
            <a:r>
              <a:rPr lang="en-US" altLang="zh-CN" b="1" i="1" baseline="-25000" smtClean="0">
                <a:latin typeface="Times New Roman" pitchFamily="18" charset="0"/>
              </a:rPr>
              <a:t>k</a:t>
            </a:r>
            <a:r>
              <a:rPr lang="en-US" altLang="zh-CN" b="1" i="1" smtClean="0">
                <a:latin typeface="Times New Roman" pitchFamily="18" charset="0"/>
              </a:rPr>
              <a:t> </a:t>
            </a:r>
            <a:r>
              <a:rPr lang="en-US" altLang="zh-CN" b="1" smtClean="0">
                <a:latin typeface="Times New Roman" pitchFamily="18" charset="0"/>
              </a:rPr>
              <a:t>(</a:t>
            </a:r>
            <a:r>
              <a:rPr lang="en-US" altLang="zh-CN" b="1" i="1" smtClean="0">
                <a:latin typeface="Times New Roman" pitchFamily="18" charset="0"/>
              </a:rPr>
              <a:t>k=0, 1, …, n</a:t>
            </a:r>
            <a:r>
              <a:rPr lang="en-US" altLang="zh-CN" b="1" smtClean="0">
                <a:latin typeface="Times New Roman" pitchFamily="18" charset="0"/>
              </a:rPr>
              <a:t>)</a:t>
            </a:r>
            <a:r>
              <a:rPr lang="zh-CN" altLang="en-US" smtClean="0"/>
              <a:t>为</a:t>
            </a:r>
            <a:r>
              <a:rPr lang="en-US" altLang="zh-CN" b="1" i="1" smtClean="0">
                <a:latin typeface="Times New Roman" pitchFamily="18" charset="0"/>
              </a:rPr>
              <a:t>P</a:t>
            </a:r>
            <a:r>
              <a:rPr lang="en-US" altLang="zh-CN" b="1" i="1" baseline="-25000" smtClean="0">
                <a:latin typeface="Times New Roman" pitchFamily="18" charset="0"/>
              </a:rPr>
              <a:t>n+1</a:t>
            </a:r>
            <a:r>
              <a:rPr lang="en-US" altLang="zh-CN" b="1" i="1" smtClean="0">
                <a:latin typeface="Times New Roman" pitchFamily="18" charset="0"/>
              </a:rPr>
              <a:t>(x)</a:t>
            </a:r>
            <a:r>
              <a:rPr lang="zh-CN" altLang="en-US" smtClean="0"/>
              <a:t>的零点，即取</a:t>
            </a:r>
            <a:r>
              <a:rPr lang="en-US" altLang="zh-CN" b="1" i="1" smtClean="0">
                <a:latin typeface="Times New Roman" pitchFamily="18" charset="0"/>
              </a:rPr>
              <a:t>x</a:t>
            </a:r>
            <a:r>
              <a:rPr lang="en-US" altLang="zh-CN" b="1" i="1" baseline="-25000" smtClean="0">
                <a:latin typeface="Times New Roman" pitchFamily="18" charset="0"/>
              </a:rPr>
              <a:t>k</a:t>
            </a:r>
            <a:r>
              <a:rPr lang="zh-CN" altLang="en-US" smtClean="0"/>
              <a:t>使得</a:t>
            </a:r>
          </a:p>
          <a:p>
            <a:pPr eaLnBrk="1" hangingPunct="1">
              <a:buFont typeface="Wingdings" pitchFamily="2" charset="2"/>
              <a:buNone/>
            </a:pPr>
            <a:endParaRPr lang="en-US" altLang="zh-CN" smtClean="0"/>
          </a:p>
          <a:p>
            <a:pPr eaLnBrk="1" hangingPunct="1">
              <a:buFont typeface="Wingdings" pitchFamily="2" charset="2"/>
              <a:buNone/>
            </a:pPr>
            <a:r>
              <a:rPr lang="zh-CN" altLang="en-US" smtClean="0"/>
              <a:t>　其中</a:t>
            </a:r>
            <a:r>
              <a:rPr lang="zh-CN" altLang="en-US" b="1" i="1" smtClean="0">
                <a:latin typeface="Times New Roman" pitchFamily="18" charset="0"/>
                <a:sym typeface="Symbol" pitchFamily="18" charset="2"/>
              </a:rPr>
              <a:t></a:t>
            </a:r>
            <a:r>
              <a:rPr lang="zh-CN" altLang="en-US" smtClean="0"/>
              <a:t>为</a:t>
            </a:r>
            <a:r>
              <a:rPr lang="en-US" altLang="zh-CN" b="1" i="1" smtClean="0">
                <a:latin typeface="Times New Roman" pitchFamily="18" charset="0"/>
              </a:rPr>
              <a:t>P</a:t>
            </a:r>
            <a:r>
              <a:rPr lang="en-US" altLang="zh-CN" b="1" i="1" baseline="-25000" smtClean="0">
                <a:latin typeface="Times New Roman" pitchFamily="18" charset="0"/>
              </a:rPr>
              <a:t>n+1</a:t>
            </a:r>
            <a:r>
              <a:rPr lang="en-US" altLang="zh-CN" b="1" i="1" smtClean="0">
                <a:latin typeface="Times New Roman" pitchFamily="18" charset="0"/>
              </a:rPr>
              <a:t>(x)</a:t>
            </a:r>
            <a:r>
              <a:rPr lang="zh-CN" altLang="en-US" smtClean="0"/>
              <a:t>的首项系数．</a:t>
            </a:r>
          </a:p>
        </p:txBody>
      </p:sp>
      <p:graphicFrame>
        <p:nvGraphicFramePr>
          <p:cNvPr id="14338" name="Object 2"/>
          <p:cNvGraphicFramePr>
            <a:graphicFrameLocks noChangeAspect="1"/>
          </p:cNvGraphicFramePr>
          <p:nvPr/>
        </p:nvGraphicFramePr>
        <p:xfrm>
          <a:off x="3203575" y="4581525"/>
          <a:ext cx="2425700" cy="482600"/>
        </p:xfrm>
        <a:graphic>
          <a:graphicData uri="http://schemas.openxmlformats.org/presentationml/2006/ole">
            <mc:AlternateContent xmlns:mc="http://schemas.openxmlformats.org/markup-compatibility/2006">
              <mc:Choice xmlns:v="urn:schemas-microsoft-com:vml" Requires="v">
                <p:oleObj spid="_x0000_s14354" name="Equation" r:id="rId3" imgW="2425680" imgH="482400" progId="Equation.DSMT4">
                  <p:embed/>
                </p:oleObj>
              </mc:Choice>
              <mc:Fallback>
                <p:oleObj name="Equation" r:id="rId3" imgW="2425680" imgH="4824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4581525"/>
                        <a:ext cx="2425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0" name="Rectangle 4"/>
          <p:cNvSpPr>
            <a:spLocks noGrp="1" noChangeArrowheads="1"/>
          </p:cNvSpPr>
          <p:nvPr>
            <p:ph type="title"/>
          </p:nvPr>
        </p:nvSpPr>
        <p:spPr/>
        <p:txBody>
          <a:bodyPr/>
          <a:lstStyle/>
          <a:p>
            <a:pPr eaLnBrk="1" hangingPunct="1"/>
            <a:r>
              <a:rPr lang="zh-CN" altLang="en-US" smtClean="0"/>
              <a:t>如何确定高斯点</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46</a:t>
            </a:fld>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smtClean="0"/>
              <a:t>第</a:t>
            </a:r>
            <a:r>
              <a:rPr lang="en-US" altLang="zh-CN" smtClean="0"/>
              <a:t>5</a:t>
            </a:r>
            <a:r>
              <a:rPr lang="zh-CN" altLang="en-US" smtClean="0"/>
              <a:t>章 解线性方程组的</a:t>
            </a:r>
            <a:r>
              <a:rPr lang="zh-CN" altLang="en-US" b="1" smtClean="0">
                <a:solidFill>
                  <a:schemeClr val="folHlink"/>
                </a:solidFill>
              </a:rPr>
              <a:t>直接方法</a:t>
            </a:r>
          </a:p>
        </p:txBody>
      </p:sp>
      <p:sp>
        <p:nvSpPr>
          <p:cNvPr id="75779" name="Rectangle 3"/>
          <p:cNvSpPr>
            <a:spLocks noGrp="1" noChangeArrowheads="1"/>
          </p:cNvSpPr>
          <p:nvPr>
            <p:ph type="body" idx="1"/>
          </p:nvPr>
        </p:nvSpPr>
        <p:spPr/>
        <p:txBody>
          <a:bodyPr/>
          <a:lstStyle/>
          <a:p>
            <a:pPr eaLnBrk="1" hangingPunct="1"/>
            <a:r>
              <a:rPr lang="zh-CN" altLang="en-US" dirty="0" smtClean="0"/>
              <a:t>引言与预备知识</a:t>
            </a:r>
          </a:p>
          <a:p>
            <a:pPr eaLnBrk="1" hangingPunct="1"/>
            <a:r>
              <a:rPr lang="zh-CN" altLang="en-US" dirty="0" smtClean="0"/>
              <a:t>高斯消去法</a:t>
            </a:r>
          </a:p>
          <a:p>
            <a:pPr eaLnBrk="1" hangingPunct="1"/>
            <a:r>
              <a:rPr lang="zh-CN" altLang="en-US" dirty="0" smtClean="0"/>
              <a:t>高斯主元素消去法</a:t>
            </a:r>
          </a:p>
          <a:p>
            <a:pPr eaLnBrk="1" hangingPunct="1"/>
            <a:r>
              <a:rPr lang="zh-CN" altLang="en-US" b="1" dirty="0" smtClean="0">
                <a:solidFill>
                  <a:srgbClr val="7030A0"/>
                </a:solidFill>
              </a:rPr>
              <a:t>矩阵三角分解法</a:t>
            </a:r>
          </a:p>
          <a:p>
            <a:pPr eaLnBrk="1" hangingPunct="1"/>
            <a:r>
              <a:rPr lang="zh-CN" altLang="en-US" dirty="0" smtClean="0"/>
              <a:t>向量和矩阵的范数</a:t>
            </a:r>
          </a:p>
          <a:p>
            <a:pPr eaLnBrk="1" hangingPunct="1"/>
            <a:r>
              <a:rPr lang="zh-CN" altLang="en-US" dirty="0" smtClean="0"/>
              <a:t>误差分析</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47</a:t>
            </a:fld>
            <a:endParaRPr lang="en-US" altLang="zh-C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p:cNvSpPr>
            <a:spLocks noGrp="1" noChangeArrowheads="1"/>
          </p:cNvSpPr>
          <p:nvPr>
            <p:ph type="title"/>
          </p:nvPr>
        </p:nvSpPr>
        <p:spPr/>
        <p:txBody>
          <a:bodyPr/>
          <a:lstStyle/>
          <a:p>
            <a:pPr eaLnBrk="1" hangingPunct="1"/>
            <a:r>
              <a:rPr lang="en-US" altLang="zh-CN" smtClean="0">
                <a:solidFill>
                  <a:schemeClr val="tx1"/>
                </a:solidFill>
              </a:rPr>
              <a:t>Doolittle</a:t>
            </a:r>
            <a:r>
              <a:rPr lang="zh-CN" altLang="en-US" smtClean="0">
                <a:solidFill>
                  <a:schemeClr val="tx1"/>
                </a:solidFill>
              </a:rPr>
              <a:t>分解的</a:t>
            </a:r>
            <a:r>
              <a:rPr lang="zh-CN" altLang="en-US" b="1" smtClean="0">
                <a:solidFill>
                  <a:schemeClr val="folHlink"/>
                </a:solidFill>
              </a:rPr>
              <a:t>直接计算方法</a:t>
            </a:r>
          </a:p>
        </p:txBody>
      </p:sp>
      <p:sp>
        <p:nvSpPr>
          <p:cNvPr id="76803" name="Text Box 4"/>
          <p:cNvSpPr txBox="1">
            <a:spLocks noChangeArrowheads="1"/>
          </p:cNvSpPr>
          <p:nvPr/>
        </p:nvSpPr>
        <p:spPr bwMode="auto">
          <a:xfrm>
            <a:off x="900113" y="5445125"/>
            <a:ext cx="7559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3200">
                <a:latin typeface="Times New Roman" pitchFamily="18" charset="0"/>
              </a:rPr>
              <a:t>由矩阵相等的定义，比较对应元素，得：</a:t>
            </a:r>
          </a:p>
        </p:txBody>
      </p:sp>
      <p:pic>
        <p:nvPicPr>
          <p:cNvPr id="76804" name="Picture 7" descr="直接三角分解"/>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1700213"/>
            <a:ext cx="7127875" cy="34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48</a:t>
            </a:fld>
            <a:endParaRPr lang="en-US"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ChangeArrowheads="1"/>
          </p:cNvSpPr>
          <p:nvPr>
            <p:ph type="title"/>
          </p:nvPr>
        </p:nvSpPr>
        <p:spPr/>
        <p:txBody>
          <a:bodyPr/>
          <a:lstStyle/>
          <a:p>
            <a:pPr eaLnBrk="1" hangingPunct="1"/>
            <a:r>
              <a:rPr lang="zh-CN" altLang="en-US" smtClean="0"/>
              <a:t>直接三角</a:t>
            </a:r>
            <a:r>
              <a:rPr lang="zh-CN" altLang="en-US" b="1" smtClean="0">
                <a:solidFill>
                  <a:schemeClr val="folHlink"/>
                </a:solidFill>
              </a:rPr>
              <a:t>分解</a:t>
            </a:r>
            <a:r>
              <a:rPr lang="zh-CN" altLang="en-US" smtClean="0"/>
              <a:t>计算公式</a:t>
            </a:r>
          </a:p>
        </p:txBody>
      </p:sp>
      <p:pic>
        <p:nvPicPr>
          <p:cNvPr id="77827" name="Picture 9" descr="分解算法"/>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2441575"/>
            <a:ext cx="7848600"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49</a:t>
            </a:fld>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Rot="1" noChangeArrowheads="1"/>
          </p:cNvSpPr>
          <p:nvPr>
            <p:ph type="title"/>
          </p:nvPr>
        </p:nvSpPr>
        <p:spPr/>
        <p:txBody>
          <a:bodyPr/>
          <a:lstStyle/>
          <a:p>
            <a:pPr eaLnBrk="1" hangingPunct="1"/>
            <a:r>
              <a:rPr lang="zh-CN" altLang="en-US" smtClean="0"/>
              <a:t>误差的定义方式</a:t>
            </a:r>
          </a:p>
        </p:txBody>
      </p:sp>
      <p:sp>
        <p:nvSpPr>
          <p:cNvPr id="1028" name="Rectangle 3"/>
          <p:cNvSpPr>
            <a:spLocks noGrp="1" noRot="1" noChangeArrowheads="1"/>
          </p:cNvSpPr>
          <p:nvPr>
            <p:ph type="body" sz="half" idx="1"/>
          </p:nvPr>
        </p:nvSpPr>
        <p:spPr>
          <a:xfrm>
            <a:off x="609600" y="1600200"/>
            <a:ext cx="7924800" cy="4498975"/>
          </a:xfrm>
        </p:spPr>
        <p:txBody>
          <a:bodyPr/>
          <a:lstStyle/>
          <a:p>
            <a:pPr eaLnBrk="1" hangingPunct="1"/>
            <a:r>
              <a:rPr lang="zh-CN" altLang="en-US" sz="2800" b="1" smtClean="0">
                <a:solidFill>
                  <a:srgbClr val="924069"/>
                </a:solidFill>
              </a:rPr>
              <a:t>定义</a:t>
            </a:r>
            <a:r>
              <a:rPr lang="en-US" altLang="zh-CN" sz="2800" b="1" smtClean="0">
                <a:solidFill>
                  <a:srgbClr val="924069"/>
                </a:solidFill>
              </a:rPr>
              <a:t>1</a:t>
            </a:r>
            <a:r>
              <a:rPr lang="zh-CN" altLang="en-US" sz="2800" b="1" smtClean="0"/>
              <a:t>　设</a:t>
            </a:r>
            <a:r>
              <a:rPr lang="en-US" altLang="zh-CN" sz="2800" b="1" i="1" smtClean="0">
                <a:latin typeface="Times New Roman" pitchFamily="18" charset="0"/>
              </a:rPr>
              <a:t>x*</a:t>
            </a:r>
            <a:r>
              <a:rPr lang="zh-CN" altLang="en-US" sz="2800" b="1" smtClean="0"/>
              <a:t>是精确值</a:t>
            </a:r>
            <a:r>
              <a:rPr lang="en-US" altLang="zh-CN" sz="2800" b="1" i="1" smtClean="0">
                <a:latin typeface="Times New Roman" pitchFamily="18" charset="0"/>
              </a:rPr>
              <a:t>x</a:t>
            </a:r>
            <a:r>
              <a:rPr lang="zh-CN" altLang="en-US" sz="2800" b="1" smtClean="0"/>
              <a:t>的近似值，称</a:t>
            </a:r>
          </a:p>
          <a:p>
            <a:pPr eaLnBrk="1" hangingPunct="1">
              <a:buFont typeface="Wingdings" pitchFamily="2" charset="2"/>
              <a:buNone/>
            </a:pPr>
            <a:r>
              <a:rPr lang="zh-CN" altLang="en-US" sz="2800" b="1" smtClean="0"/>
              <a:t>　    </a:t>
            </a:r>
            <a:r>
              <a:rPr lang="en-US" altLang="zh-CN" sz="2800" b="1" i="1" smtClean="0">
                <a:latin typeface="Times New Roman" pitchFamily="18" charset="0"/>
              </a:rPr>
              <a:t>e* = x* – x</a:t>
            </a:r>
            <a:r>
              <a:rPr lang="en-US" altLang="zh-CN" sz="2800" b="1" smtClean="0"/>
              <a:t>    </a:t>
            </a:r>
            <a:r>
              <a:rPr lang="zh-CN" altLang="en-US" sz="2800" b="1" smtClean="0"/>
              <a:t>为近似值</a:t>
            </a:r>
            <a:r>
              <a:rPr lang="en-US" altLang="zh-CN" sz="2800" b="1" i="1" smtClean="0">
                <a:latin typeface="Times New Roman" pitchFamily="18" charset="0"/>
              </a:rPr>
              <a:t>x*</a:t>
            </a:r>
            <a:r>
              <a:rPr lang="zh-CN" altLang="en-US" sz="2800" b="1" smtClean="0"/>
              <a:t>的</a:t>
            </a:r>
            <a:r>
              <a:rPr lang="zh-CN" altLang="en-US" sz="2800" b="1" smtClean="0">
                <a:solidFill>
                  <a:srgbClr val="FF0000"/>
                </a:solidFill>
              </a:rPr>
              <a:t>绝对误差</a:t>
            </a:r>
            <a:r>
              <a:rPr lang="zh-CN" altLang="en-US" sz="2800" b="1" smtClean="0"/>
              <a:t>．</a:t>
            </a:r>
          </a:p>
          <a:p>
            <a:pPr eaLnBrk="1" hangingPunct="1">
              <a:buFont typeface="Wingdings" pitchFamily="2" charset="2"/>
              <a:buNone/>
            </a:pPr>
            <a:endParaRPr lang="zh-CN" altLang="en-US" sz="2800" b="1" smtClean="0">
              <a:solidFill>
                <a:schemeClr val="accent2"/>
              </a:solidFill>
            </a:endParaRPr>
          </a:p>
          <a:p>
            <a:pPr eaLnBrk="1" hangingPunct="1"/>
            <a:r>
              <a:rPr lang="zh-CN" altLang="en-US" sz="2800" b="1" smtClean="0"/>
              <a:t>取</a:t>
            </a:r>
            <a:r>
              <a:rPr lang="en-US" altLang="zh-CN" sz="2800" b="1" i="1" smtClean="0">
                <a:latin typeface="Times New Roman" pitchFamily="18" charset="0"/>
              </a:rPr>
              <a:t>x = 0.1</a:t>
            </a:r>
            <a:r>
              <a:rPr lang="zh-CN" altLang="en-US" sz="2800" b="1" smtClean="0"/>
              <a:t>， </a:t>
            </a:r>
            <a:r>
              <a:rPr lang="en-US" altLang="zh-CN" sz="2800" b="1" i="1" smtClean="0">
                <a:latin typeface="Times New Roman" pitchFamily="18" charset="0"/>
              </a:rPr>
              <a:t>y = 9999.9</a:t>
            </a:r>
            <a:r>
              <a:rPr lang="zh-CN" altLang="en-US" sz="2800" b="1" smtClean="0"/>
              <a:t>的近似值分别为</a:t>
            </a:r>
            <a:r>
              <a:rPr lang="en-US" altLang="zh-CN" sz="2800" b="1" i="1" smtClean="0">
                <a:latin typeface="Times New Roman" pitchFamily="18" charset="0"/>
              </a:rPr>
              <a:t>x* = 0.2</a:t>
            </a:r>
            <a:r>
              <a:rPr lang="zh-CN" altLang="en-US" sz="2800" b="1" smtClean="0"/>
              <a:t>， </a:t>
            </a:r>
            <a:r>
              <a:rPr lang="en-US" altLang="zh-CN" sz="2800" b="1" i="1" smtClean="0">
                <a:latin typeface="Times New Roman" pitchFamily="18" charset="0"/>
              </a:rPr>
              <a:t>y* = 10000</a:t>
            </a:r>
            <a:r>
              <a:rPr lang="zh-CN" altLang="en-US" sz="2800" b="1" smtClean="0"/>
              <a:t>，则显然绝对误差并不能很好得表示误差的程度</a:t>
            </a:r>
          </a:p>
          <a:p>
            <a:pPr eaLnBrk="1" hangingPunct="1"/>
            <a:endParaRPr lang="zh-CN" altLang="en-US" sz="2800" b="1" smtClean="0"/>
          </a:p>
          <a:p>
            <a:pPr eaLnBrk="1" hangingPunct="1"/>
            <a:r>
              <a:rPr lang="zh-CN" altLang="en-US" sz="2800" b="1" smtClean="0">
                <a:solidFill>
                  <a:schemeClr val="tx2"/>
                </a:solidFill>
              </a:rPr>
              <a:t>相对误差</a:t>
            </a:r>
            <a:r>
              <a:rPr lang="zh-CN" altLang="en-US" sz="2800" b="1" smtClean="0"/>
              <a:t>：</a:t>
            </a:r>
          </a:p>
        </p:txBody>
      </p:sp>
      <p:graphicFrame>
        <p:nvGraphicFramePr>
          <p:cNvPr id="1026" name="Object 4"/>
          <p:cNvGraphicFramePr>
            <a:graphicFrameLocks noGrp="1" noChangeAspect="1"/>
          </p:cNvGraphicFramePr>
          <p:nvPr>
            <p:ph sz="half" idx="2"/>
          </p:nvPr>
        </p:nvGraphicFramePr>
        <p:xfrm>
          <a:off x="2819400" y="4800600"/>
          <a:ext cx="2667000" cy="1114425"/>
        </p:xfrm>
        <a:graphic>
          <a:graphicData uri="http://schemas.openxmlformats.org/presentationml/2006/ole">
            <mc:AlternateContent xmlns:mc="http://schemas.openxmlformats.org/markup-compatibility/2006">
              <mc:Choice xmlns:v="urn:schemas-microsoft-com:vml" Requires="v">
                <p:oleObj spid="_x0000_s1042" name="公式" r:id="rId3" imgW="1002960" imgH="419040" progId="Equation.3">
                  <p:embed/>
                </p:oleObj>
              </mc:Choice>
              <mc:Fallback>
                <p:oleObj name="公式" r:id="rId3" imgW="1002960" imgH="419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800600"/>
                        <a:ext cx="2667000"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0C05E0D9-B4B8-403B-BF2E-2BEB767008B8}" type="slidenum">
              <a:rPr lang="en-US" altLang="zh-CN" smtClean="0"/>
              <a:pPr>
                <a:defRPr/>
              </a:pPr>
              <a:t>5</a:t>
            </a:fld>
            <a:endParaRPr lang="en-US" altLang="zh-C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smtClean="0"/>
              <a:t>求解计算公式</a:t>
            </a:r>
          </a:p>
        </p:txBody>
      </p:sp>
      <p:pic>
        <p:nvPicPr>
          <p:cNvPr id="78851" name="Picture 4" descr="求解算法"/>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2060575"/>
            <a:ext cx="7993063"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50</a:t>
            </a:fld>
            <a:endParaRPr lang="en-US"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684213" y="333375"/>
            <a:ext cx="7772400" cy="731838"/>
          </a:xfrm>
        </p:spPr>
        <p:txBody>
          <a:bodyPr/>
          <a:lstStyle/>
          <a:p>
            <a:pPr eaLnBrk="1" hangingPunct="1"/>
            <a:r>
              <a:rPr lang="en-US" altLang="zh-CN" smtClean="0"/>
              <a:t>Crout</a:t>
            </a:r>
            <a:r>
              <a:rPr lang="zh-CN" altLang="en-US" smtClean="0"/>
              <a:t>分解法</a:t>
            </a:r>
            <a:endParaRPr lang="en-US" altLang="zh-CN" smtClean="0"/>
          </a:p>
        </p:txBody>
      </p:sp>
      <p:sp>
        <p:nvSpPr>
          <p:cNvPr id="38915" name="Rectangle 3"/>
          <p:cNvSpPr>
            <a:spLocks noGrp="1" noChangeArrowheads="1"/>
          </p:cNvSpPr>
          <p:nvPr>
            <p:ph type="body" sz="half" idx="1"/>
          </p:nvPr>
        </p:nvSpPr>
        <p:spPr>
          <a:xfrm>
            <a:off x="755650" y="1196975"/>
            <a:ext cx="7704138" cy="2232025"/>
          </a:xfrm>
        </p:spPr>
        <p:txBody>
          <a:bodyPr/>
          <a:lstStyle/>
          <a:p>
            <a:pPr eaLnBrk="1" hangingPunct="1">
              <a:defRPr/>
            </a:pPr>
            <a:r>
              <a:rPr lang="zh-CN" altLang="en-US" sz="2800" smtClean="0"/>
              <a:t>在三角分解中，若</a:t>
            </a:r>
            <a:r>
              <a:rPr lang="en-US" altLang="zh-CN" sz="2800" b="1" i="1" smtClean="0">
                <a:latin typeface="Times New Roman" pitchFamily="18" charset="0"/>
              </a:rPr>
              <a:t>L</a:t>
            </a:r>
            <a:r>
              <a:rPr lang="zh-CN" altLang="en-US" sz="2800" smtClean="0"/>
              <a:t>是下三角阵，</a:t>
            </a:r>
            <a:r>
              <a:rPr lang="en-US" altLang="zh-CN" sz="2800" b="1" i="1" smtClean="0">
                <a:latin typeface="Times New Roman" pitchFamily="18" charset="0"/>
              </a:rPr>
              <a:t>U</a:t>
            </a:r>
            <a:r>
              <a:rPr lang="zh-CN" altLang="en-US" sz="2800" smtClean="0"/>
              <a:t>是单位上三角阵，则称该分解为</a:t>
            </a:r>
            <a:r>
              <a:rPr lang="en-US" altLang="zh-CN" sz="2800" smtClean="0">
                <a:solidFill>
                  <a:schemeClr val="folHlink"/>
                </a:solidFill>
                <a:effectLst>
                  <a:outerShdw blurRad="38100" dist="38100" dir="2700000" algn="tl">
                    <a:srgbClr val="C0C0C0"/>
                  </a:outerShdw>
                </a:effectLst>
              </a:rPr>
              <a:t>Crout</a:t>
            </a:r>
            <a:r>
              <a:rPr lang="zh-CN" altLang="en-US" sz="2800" smtClean="0">
                <a:solidFill>
                  <a:schemeClr val="folHlink"/>
                </a:solidFill>
                <a:effectLst>
                  <a:outerShdw blurRad="38100" dist="38100" dir="2700000" algn="tl">
                    <a:srgbClr val="C0C0C0"/>
                  </a:outerShdw>
                </a:effectLst>
              </a:rPr>
              <a:t>分解</a:t>
            </a:r>
            <a:r>
              <a:rPr lang="zh-CN" altLang="en-US" sz="2800" smtClean="0"/>
              <a:t>．利用该分解法求解线性方程组的方法称为</a:t>
            </a:r>
            <a:r>
              <a:rPr lang="en-US" altLang="zh-CN" sz="2800" b="1" smtClean="0">
                <a:solidFill>
                  <a:schemeClr val="folHlink"/>
                </a:solidFill>
              </a:rPr>
              <a:t>Crout</a:t>
            </a:r>
            <a:r>
              <a:rPr lang="zh-CN" altLang="en-US" sz="2800" b="1" smtClean="0">
                <a:solidFill>
                  <a:schemeClr val="folHlink"/>
                </a:solidFill>
              </a:rPr>
              <a:t>分解法</a:t>
            </a:r>
            <a:r>
              <a:rPr lang="zh-CN" altLang="en-US" sz="2800" smtClean="0"/>
              <a:t>．该分解法的推导类似于</a:t>
            </a:r>
            <a:r>
              <a:rPr lang="en-US" altLang="zh-CN" sz="2800" smtClean="0"/>
              <a:t>Doolittle</a:t>
            </a:r>
            <a:r>
              <a:rPr lang="zh-CN" altLang="en-US" sz="2800" smtClean="0"/>
              <a:t>分解法，令</a:t>
            </a:r>
            <a:r>
              <a:rPr lang="en-US" altLang="zh-CN" sz="2800" i="1" smtClean="0">
                <a:latin typeface="Times New Roman" pitchFamily="18" charset="0"/>
              </a:rPr>
              <a:t>A=LU</a:t>
            </a:r>
            <a:r>
              <a:rPr lang="en-US" altLang="zh-CN" sz="2800" smtClean="0"/>
              <a:t>,</a:t>
            </a:r>
            <a:r>
              <a:rPr lang="zh-CN" altLang="en-US" sz="2800" smtClean="0"/>
              <a:t>即</a:t>
            </a:r>
          </a:p>
        </p:txBody>
      </p:sp>
      <p:pic>
        <p:nvPicPr>
          <p:cNvPr id="79876" name="Picture 4"/>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23850" y="3573463"/>
            <a:ext cx="8135938" cy="2616200"/>
          </a:xfrm>
          <a:noFill/>
        </p:spPr>
      </p:pic>
      <p:sp>
        <p:nvSpPr>
          <p:cNvPr id="2" name="灯片编号占位符 1"/>
          <p:cNvSpPr>
            <a:spLocks noGrp="1"/>
          </p:cNvSpPr>
          <p:nvPr>
            <p:ph type="sldNum" sz="quarter" idx="12"/>
          </p:nvPr>
        </p:nvSpPr>
        <p:spPr/>
        <p:txBody>
          <a:bodyPr/>
          <a:lstStyle/>
          <a:p>
            <a:pPr>
              <a:defRPr/>
            </a:pPr>
            <a:fld id="{0C05E0D9-B4B8-403B-BF2E-2BEB767008B8}" type="slidenum">
              <a:rPr lang="en-US" altLang="zh-CN" smtClean="0"/>
              <a:pPr>
                <a:defRPr/>
              </a:pPr>
              <a:t>51</a:t>
            </a:fld>
            <a:endParaRPr lang="en-US" altLang="zh-C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4"/>
          <p:cNvGraphicFramePr>
            <a:graphicFrameLocks noChangeAspect="1"/>
          </p:cNvGraphicFramePr>
          <p:nvPr/>
        </p:nvGraphicFramePr>
        <p:xfrm>
          <a:off x="2339975" y="1341438"/>
          <a:ext cx="4752975" cy="5084762"/>
        </p:xfrm>
        <a:graphic>
          <a:graphicData uri="http://schemas.openxmlformats.org/presentationml/2006/ole">
            <mc:AlternateContent xmlns:mc="http://schemas.openxmlformats.org/markup-compatibility/2006">
              <mc:Choice xmlns:v="urn:schemas-microsoft-com:vml" Requires="v">
                <p:oleObj spid="_x0000_s15379" name="Equation" r:id="rId3" imgW="5460840" imgH="5841720" progId="Equation.DSMT4">
                  <p:embed/>
                </p:oleObj>
              </mc:Choice>
              <mc:Fallback>
                <p:oleObj name="Equation" r:id="rId3" imgW="5460840" imgH="584172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341438"/>
                        <a:ext cx="4752975" cy="5084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3" name="Rectangle 6"/>
          <p:cNvSpPr>
            <a:spLocks noGrp="1" noChangeArrowheads="1"/>
          </p:cNvSpPr>
          <p:nvPr>
            <p:ph type="title"/>
          </p:nvPr>
        </p:nvSpPr>
        <p:spPr/>
        <p:txBody>
          <a:bodyPr/>
          <a:lstStyle/>
          <a:p>
            <a:pPr eaLnBrk="1" hangingPunct="1"/>
            <a:r>
              <a:rPr lang="en-US" altLang="zh-CN" smtClean="0"/>
              <a:t>Crout</a:t>
            </a:r>
            <a:r>
              <a:rPr lang="zh-CN" altLang="en-US" smtClean="0"/>
              <a:t>分解算法</a:t>
            </a:r>
          </a:p>
        </p:txBody>
      </p:sp>
      <p:sp>
        <p:nvSpPr>
          <p:cNvPr id="15364" name="Text Box 8">
            <a:hlinkClick r:id="rId5" action="ppaction://hlinksldjump"/>
          </p:cNvPr>
          <p:cNvSpPr txBox="1">
            <a:spLocks noChangeArrowheads="1"/>
          </p:cNvSpPr>
          <p:nvPr/>
        </p:nvSpPr>
        <p:spPr bwMode="auto">
          <a:xfrm>
            <a:off x="7812088" y="6381750"/>
            <a:ext cx="13319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a:solidFill>
                  <a:srgbClr val="F9FDC7"/>
                </a:solidFill>
              </a:rPr>
              <a:t>回到追赶法</a:t>
            </a:r>
          </a:p>
        </p:txBody>
      </p:sp>
      <p:sp>
        <p:nvSpPr>
          <p:cNvPr id="7" name="右箭头 6">
            <a:hlinkClick r:id="rId5" action="ppaction://hlinksldjump"/>
          </p:cNvPr>
          <p:cNvSpPr/>
          <p:nvPr/>
        </p:nvSpPr>
        <p:spPr>
          <a:xfrm>
            <a:off x="8072438" y="6286500"/>
            <a:ext cx="500062" cy="357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52</a:t>
            </a:fld>
            <a:endParaRPr lang="en-US"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body" idx="1"/>
          </p:nvPr>
        </p:nvSpPr>
        <p:spPr>
          <a:xfrm>
            <a:off x="685800" y="1700213"/>
            <a:ext cx="7772400" cy="3600450"/>
          </a:xfrm>
        </p:spPr>
        <p:txBody>
          <a:bodyPr/>
          <a:lstStyle/>
          <a:p>
            <a:pPr eaLnBrk="1" hangingPunct="1"/>
            <a:r>
              <a:rPr lang="zh-CN" altLang="en-US" smtClean="0"/>
              <a:t>在</a:t>
            </a:r>
            <a:r>
              <a:rPr lang="en-US" altLang="zh-CN" b="1" i="1" smtClean="0">
                <a:latin typeface="Times New Roman" pitchFamily="18" charset="0"/>
              </a:rPr>
              <a:t>A</a:t>
            </a:r>
            <a:r>
              <a:rPr lang="zh-CN" altLang="en-US" smtClean="0"/>
              <a:t>已经</a:t>
            </a:r>
            <a:r>
              <a:rPr lang="en-US" altLang="zh-CN" smtClean="0"/>
              <a:t>Crout</a:t>
            </a:r>
            <a:r>
              <a:rPr lang="zh-CN" altLang="en-US" smtClean="0"/>
              <a:t>分解后，先求解下三角方程组</a:t>
            </a:r>
            <a:r>
              <a:rPr lang="en-US" altLang="zh-CN" b="1" i="1" smtClean="0">
                <a:latin typeface="Times New Roman" pitchFamily="18" charset="0"/>
              </a:rPr>
              <a:t>Ly=b</a:t>
            </a:r>
            <a:r>
              <a:rPr lang="en-US" altLang="zh-CN" smtClean="0"/>
              <a:t>, </a:t>
            </a:r>
            <a:r>
              <a:rPr lang="zh-CN" altLang="en-US" smtClean="0"/>
              <a:t>解得</a:t>
            </a:r>
            <a:r>
              <a:rPr lang="en-US" altLang="zh-CN" b="1" i="1" smtClean="0">
                <a:latin typeface="Times New Roman" pitchFamily="18" charset="0"/>
              </a:rPr>
              <a:t>y</a:t>
            </a:r>
            <a:r>
              <a:rPr lang="en-US" altLang="zh-CN" smtClean="0"/>
              <a:t>;</a:t>
            </a:r>
            <a:r>
              <a:rPr lang="zh-CN" altLang="en-US" smtClean="0"/>
              <a:t>然后再求解上三角方程组</a:t>
            </a:r>
            <a:r>
              <a:rPr lang="en-US" altLang="zh-CN" b="1" i="1" smtClean="0">
                <a:latin typeface="Times New Roman" pitchFamily="18" charset="0"/>
              </a:rPr>
              <a:t>Ux=y</a:t>
            </a:r>
            <a:r>
              <a:rPr lang="en-US" altLang="zh-CN" smtClean="0"/>
              <a:t>, </a:t>
            </a:r>
            <a:r>
              <a:rPr lang="zh-CN" altLang="en-US" smtClean="0"/>
              <a:t>解得</a:t>
            </a:r>
            <a:r>
              <a:rPr lang="en-US" altLang="zh-CN" i="1" smtClean="0">
                <a:latin typeface="Times New Roman" pitchFamily="18" charset="0"/>
              </a:rPr>
              <a:t>x</a:t>
            </a:r>
            <a:r>
              <a:rPr lang="en-US" altLang="zh-CN" smtClean="0"/>
              <a:t>.</a:t>
            </a:r>
          </a:p>
          <a:p>
            <a:pPr eaLnBrk="1" hangingPunct="1">
              <a:buFont typeface="Wingdings" pitchFamily="2" charset="2"/>
              <a:buNone/>
            </a:pPr>
            <a:endParaRPr lang="en-US" altLang="zh-CN" smtClean="0"/>
          </a:p>
          <a:p>
            <a:pPr eaLnBrk="1" hangingPunct="1"/>
            <a:r>
              <a:rPr lang="zh-CN" altLang="en-US" smtClean="0">
                <a:solidFill>
                  <a:srgbClr val="0E9F03"/>
                </a:solidFill>
              </a:rPr>
              <a:t>例</a:t>
            </a:r>
            <a:r>
              <a:rPr lang="zh-CN" altLang="en-US" smtClean="0"/>
              <a:t>　用</a:t>
            </a:r>
            <a:r>
              <a:rPr lang="en-US" altLang="zh-CN" smtClean="0"/>
              <a:t>Crout</a:t>
            </a:r>
            <a:r>
              <a:rPr lang="zh-CN" altLang="en-US" smtClean="0"/>
              <a:t>分解法求解例</a:t>
            </a:r>
            <a:r>
              <a:rPr lang="en-US" altLang="zh-CN" smtClean="0"/>
              <a:t>2</a:t>
            </a:r>
            <a:r>
              <a:rPr lang="zh-CN" altLang="en-US" smtClean="0"/>
              <a:t>中的线性方程组．</a:t>
            </a:r>
            <a:r>
              <a:rPr lang="en-US" altLang="zh-CN" sz="2800" smtClean="0">
                <a:solidFill>
                  <a:srgbClr val="CCCC00"/>
                </a:solidFill>
              </a:rPr>
              <a:t>crout.m</a:t>
            </a:r>
            <a:endParaRPr lang="zh-CN" altLang="en-US" smtClean="0"/>
          </a:p>
        </p:txBody>
      </p:sp>
      <p:sp>
        <p:nvSpPr>
          <p:cNvPr id="80900" name="Rectangle 5"/>
          <p:cNvSpPr>
            <a:spLocks noGrp="1" noChangeArrowheads="1"/>
          </p:cNvSpPr>
          <p:nvPr>
            <p:ph type="title"/>
          </p:nvPr>
        </p:nvSpPr>
        <p:spPr/>
        <p:txBody>
          <a:bodyPr/>
          <a:lstStyle/>
          <a:p>
            <a:pPr eaLnBrk="1" hangingPunct="1"/>
            <a:r>
              <a:rPr lang="zh-CN" altLang="en-US" smtClean="0"/>
              <a:t>解法</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53</a:t>
            </a:fld>
            <a:endParaRPr lang="en-US" altLang="zh-CN"/>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1"/>
          </p:nvPr>
        </p:nvSpPr>
        <p:spPr>
          <a:xfrm>
            <a:off x="685800" y="1773238"/>
            <a:ext cx="7772400" cy="4535487"/>
          </a:xfrm>
        </p:spPr>
        <p:txBody>
          <a:bodyPr/>
          <a:lstStyle/>
          <a:p>
            <a:pPr eaLnBrk="1" hangingPunct="1"/>
            <a:r>
              <a:rPr lang="zh-CN" altLang="en-US" smtClean="0"/>
              <a:t>对于一些特殊的线性方程组，我们有更加有效的方法：</a:t>
            </a:r>
          </a:p>
          <a:p>
            <a:pPr lvl="1" eaLnBrk="1" hangingPunct="1"/>
            <a:r>
              <a:rPr lang="zh-CN" altLang="en-US" sz="3200" smtClean="0"/>
              <a:t>线性方程组的系数矩阵是</a:t>
            </a:r>
            <a:r>
              <a:rPr lang="zh-CN" altLang="en-US" sz="3200" b="1" smtClean="0">
                <a:solidFill>
                  <a:srgbClr val="FF0000"/>
                </a:solidFill>
              </a:rPr>
              <a:t>对称</a:t>
            </a:r>
            <a:r>
              <a:rPr lang="zh-CN" altLang="en-US" sz="3200" b="1" smtClean="0">
                <a:solidFill>
                  <a:srgbClr val="7030A0"/>
                </a:solidFill>
              </a:rPr>
              <a:t>正定</a:t>
            </a:r>
            <a:r>
              <a:rPr lang="zh-CN" altLang="en-US" sz="3200" smtClean="0"/>
              <a:t>阵的情形－－平方根法与改进平方根法；</a:t>
            </a:r>
          </a:p>
          <a:p>
            <a:pPr lvl="1" eaLnBrk="1" hangingPunct="1"/>
            <a:r>
              <a:rPr lang="zh-CN" altLang="en-US" sz="3200" smtClean="0"/>
              <a:t>线性方程组的系数矩阵是</a:t>
            </a:r>
            <a:r>
              <a:rPr lang="zh-CN" altLang="en-US" sz="3200" b="1" smtClean="0">
                <a:solidFill>
                  <a:srgbClr val="FF0000"/>
                </a:solidFill>
              </a:rPr>
              <a:t>三对角</a:t>
            </a:r>
            <a:r>
              <a:rPr lang="zh-CN" altLang="en-US" sz="3200" smtClean="0"/>
              <a:t>阵的情形－－追赶法．</a:t>
            </a:r>
          </a:p>
        </p:txBody>
      </p:sp>
      <p:sp>
        <p:nvSpPr>
          <p:cNvPr id="81923" name="Rectangle 4"/>
          <p:cNvSpPr>
            <a:spLocks noGrp="1" noChangeArrowheads="1"/>
          </p:cNvSpPr>
          <p:nvPr>
            <p:ph type="title"/>
          </p:nvPr>
        </p:nvSpPr>
        <p:spPr/>
        <p:txBody>
          <a:bodyPr/>
          <a:lstStyle/>
          <a:p>
            <a:pPr eaLnBrk="1" hangingPunct="1"/>
            <a:r>
              <a:rPr lang="zh-CN" altLang="en-US" smtClean="0"/>
              <a:t>特殊条件下的分解和求解方法</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54</a:t>
            </a:fld>
            <a:endParaRPr lang="en-US" altLang="zh-C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smtClean="0"/>
              <a:t>平方根法与改进平方根法</a:t>
            </a:r>
          </a:p>
        </p:txBody>
      </p:sp>
      <p:sp>
        <p:nvSpPr>
          <p:cNvPr id="82947" name="Rectangle 3"/>
          <p:cNvSpPr>
            <a:spLocks noGrp="1" noChangeArrowheads="1"/>
          </p:cNvSpPr>
          <p:nvPr>
            <p:ph type="body" idx="1"/>
          </p:nvPr>
        </p:nvSpPr>
        <p:spPr>
          <a:xfrm>
            <a:off x="468313" y="1484313"/>
            <a:ext cx="8424862" cy="5113337"/>
          </a:xfrm>
        </p:spPr>
        <p:txBody>
          <a:bodyPr/>
          <a:lstStyle/>
          <a:p>
            <a:pPr eaLnBrk="1" hangingPunct="1"/>
            <a:r>
              <a:rPr lang="zh-CN" altLang="en-US" smtClean="0">
                <a:solidFill>
                  <a:srgbClr val="7030A0"/>
                </a:solidFill>
              </a:rPr>
              <a:t>定理</a:t>
            </a:r>
            <a:r>
              <a:rPr lang="en-US" altLang="zh-CN" smtClean="0">
                <a:solidFill>
                  <a:srgbClr val="7030A0"/>
                </a:solidFill>
              </a:rPr>
              <a:t>11</a:t>
            </a:r>
            <a:r>
              <a:rPr lang="zh-CN" altLang="en-US" smtClean="0"/>
              <a:t>　若</a:t>
            </a:r>
            <a:r>
              <a:rPr lang="en-US" altLang="zh-CN" b="1" i="1" smtClean="0">
                <a:latin typeface="Times New Roman" pitchFamily="18" charset="0"/>
              </a:rPr>
              <a:t>A</a:t>
            </a:r>
            <a:r>
              <a:rPr lang="zh-CN" altLang="en-US" smtClean="0"/>
              <a:t>是</a:t>
            </a:r>
            <a:r>
              <a:rPr lang="zh-CN" altLang="en-US" smtClean="0">
                <a:solidFill>
                  <a:srgbClr val="FF0000"/>
                </a:solidFill>
              </a:rPr>
              <a:t>对称正定矩阵</a:t>
            </a:r>
            <a:r>
              <a:rPr lang="zh-CN" altLang="en-US" smtClean="0"/>
              <a:t>，则</a:t>
            </a:r>
            <a:r>
              <a:rPr lang="en-US" altLang="zh-CN" b="1" i="1" smtClean="0">
                <a:latin typeface="Times New Roman" pitchFamily="18" charset="0"/>
              </a:rPr>
              <a:t>A</a:t>
            </a:r>
            <a:r>
              <a:rPr lang="zh-CN" altLang="en-US" smtClean="0"/>
              <a:t>有如下分解：  </a:t>
            </a:r>
            <a:r>
              <a:rPr lang="en-US" altLang="zh-CN" b="1" i="1" smtClean="0">
                <a:latin typeface="Times New Roman" pitchFamily="18" charset="0"/>
              </a:rPr>
              <a:t>A=LL</a:t>
            </a:r>
            <a:r>
              <a:rPr lang="en-US" altLang="zh-CN" b="1" i="1" baseline="30000" smtClean="0">
                <a:latin typeface="Times New Roman" pitchFamily="18" charset="0"/>
              </a:rPr>
              <a:t>τ</a:t>
            </a:r>
          </a:p>
          <a:p>
            <a:pPr lvl="1" eaLnBrk="1" hangingPunct="1"/>
            <a:r>
              <a:rPr lang="zh-CN" altLang="en-US" smtClean="0"/>
              <a:t>其中</a:t>
            </a:r>
            <a:r>
              <a:rPr lang="en-US" altLang="zh-CN" b="1" i="1" smtClean="0">
                <a:latin typeface="Times New Roman" pitchFamily="18" charset="0"/>
              </a:rPr>
              <a:t>L</a:t>
            </a:r>
            <a:r>
              <a:rPr lang="zh-CN" altLang="en-US" smtClean="0"/>
              <a:t>是下三角阵</a:t>
            </a:r>
            <a:r>
              <a:rPr lang="en-US" altLang="zh-CN" smtClean="0"/>
              <a:t>, </a:t>
            </a:r>
            <a:r>
              <a:rPr lang="en-US" altLang="zh-CN" b="1" i="1" smtClean="0">
                <a:latin typeface="Times New Roman" pitchFamily="18" charset="0"/>
              </a:rPr>
              <a:t>L</a:t>
            </a:r>
            <a:r>
              <a:rPr lang="en-US" altLang="zh-CN" b="1" i="1" baseline="30000" smtClean="0">
                <a:latin typeface="Times New Roman" pitchFamily="18" charset="0"/>
              </a:rPr>
              <a:t>τ</a:t>
            </a:r>
            <a:r>
              <a:rPr lang="zh-CN" altLang="en-US" smtClean="0"/>
              <a:t>表示</a:t>
            </a:r>
            <a:r>
              <a:rPr lang="en-US" altLang="zh-CN" b="1" i="1" smtClean="0">
                <a:latin typeface="Times New Roman" pitchFamily="18" charset="0"/>
              </a:rPr>
              <a:t>L</a:t>
            </a:r>
            <a:r>
              <a:rPr lang="zh-CN" altLang="en-US" smtClean="0"/>
              <a:t>的转置．</a:t>
            </a:r>
          </a:p>
          <a:p>
            <a:pPr lvl="1" eaLnBrk="1" hangingPunct="1"/>
            <a:r>
              <a:rPr lang="zh-CN" altLang="en-US" smtClean="0"/>
              <a:t>当限定</a:t>
            </a:r>
            <a:r>
              <a:rPr lang="en-US" altLang="zh-CN" b="1" i="1" smtClean="0">
                <a:latin typeface="Times New Roman" pitchFamily="18" charset="0"/>
              </a:rPr>
              <a:t>L</a:t>
            </a:r>
            <a:r>
              <a:rPr lang="zh-CN" altLang="en-US" smtClean="0"/>
              <a:t>的对角元素全为正时，该分解是唯一的．</a:t>
            </a:r>
          </a:p>
          <a:p>
            <a:pPr eaLnBrk="1" hangingPunct="1"/>
            <a:endParaRPr lang="zh-CN" altLang="en-US" smtClean="0"/>
          </a:p>
          <a:p>
            <a:pPr eaLnBrk="1" hangingPunct="1"/>
            <a:r>
              <a:rPr lang="zh-CN" altLang="en-US" smtClean="0"/>
              <a:t>这种分解称为</a:t>
            </a:r>
            <a:r>
              <a:rPr lang="zh-CN" altLang="en-US" b="1" smtClean="0">
                <a:solidFill>
                  <a:srgbClr val="7030A0"/>
                </a:solidFill>
              </a:rPr>
              <a:t>平方根分解</a:t>
            </a:r>
            <a:r>
              <a:rPr lang="zh-CN" altLang="en-US" smtClean="0"/>
              <a:t>或</a:t>
            </a:r>
            <a:r>
              <a:rPr lang="en-US" altLang="zh-CN" smtClean="0">
                <a:solidFill>
                  <a:srgbClr val="FF0000"/>
                </a:solidFill>
              </a:rPr>
              <a:t>Cholesky</a:t>
            </a:r>
            <a:r>
              <a:rPr lang="zh-CN" altLang="en-US" smtClean="0">
                <a:solidFill>
                  <a:srgbClr val="FF0000"/>
                </a:solidFill>
              </a:rPr>
              <a:t>分解</a:t>
            </a:r>
            <a:r>
              <a:rPr lang="en-US" altLang="zh-CN" smtClean="0"/>
              <a:t>.</a:t>
            </a:r>
          </a:p>
          <a:p>
            <a:pPr eaLnBrk="1" hangingPunct="1"/>
            <a:endParaRPr lang="zh-CN" altLang="en-US" smtClean="0"/>
          </a:p>
          <a:p>
            <a:pPr eaLnBrk="1" hangingPunct="1"/>
            <a:r>
              <a:rPr lang="zh-CN" altLang="en-US" smtClean="0"/>
              <a:t>与三角分解法比较，该方法只需确定</a:t>
            </a:r>
            <a:r>
              <a:rPr lang="en-US" altLang="zh-CN" b="1" i="1" smtClean="0">
                <a:latin typeface="Times New Roman" pitchFamily="18" charset="0"/>
              </a:rPr>
              <a:t>n(n+1)/2</a:t>
            </a:r>
            <a:r>
              <a:rPr lang="zh-CN" altLang="en-US" smtClean="0"/>
              <a:t>个元素</a:t>
            </a:r>
            <a:r>
              <a:rPr lang="en-US" altLang="zh-CN" b="1" i="1" smtClean="0">
                <a:latin typeface="Times New Roman" pitchFamily="18" charset="0"/>
              </a:rPr>
              <a:t>l</a:t>
            </a:r>
            <a:r>
              <a:rPr lang="en-US" altLang="zh-CN" b="1" i="1" baseline="-25000" smtClean="0">
                <a:latin typeface="Times New Roman" pitchFamily="18" charset="0"/>
              </a:rPr>
              <a:t>ij</a:t>
            </a:r>
            <a:r>
              <a:rPr lang="en-US" altLang="zh-CN" b="1" i="1" smtClean="0">
                <a:latin typeface="Times New Roman" pitchFamily="18" charset="0"/>
              </a:rPr>
              <a:t>, (i</a:t>
            </a:r>
            <a:r>
              <a:rPr lang="en-US" altLang="zh-CN" b="1" i="1" smtClean="0">
                <a:latin typeface="Times New Roman" pitchFamily="18" charset="0"/>
                <a:cs typeface="Times New Roman" pitchFamily="18" charset="0"/>
              </a:rPr>
              <a:t>≥j, i, j=1,2…, n)</a:t>
            </a:r>
            <a:r>
              <a:rPr lang="en-US" altLang="zh-CN" i="1" smtClean="0">
                <a:latin typeface="Times New Roman" pitchFamily="18" charset="0"/>
                <a:cs typeface="Times New Roman" pitchFamily="18" charset="0"/>
              </a:rPr>
              <a:t>.</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55</a:t>
            </a:fld>
            <a:endParaRPr lang="en-US" altLang="zh-C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8"/>
          <p:cNvSpPr txBox="1">
            <a:spLocks noChangeArrowheads="1"/>
          </p:cNvSpPr>
          <p:nvPr/>
        </p:nvSpPr>
        <p:spPr bwMode="auto">
          <a:xfrm>
            <a:off x="6948488" y="5013325"/>
            <a:ext cx="10795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6000">
                <a:solidFill>
                  <a:srgbClr val="FF0000"/>
                </a:solidFill>
              </a:rPr>
              <a:t>*</a:t>
            </a:r>
          </a:p>
        </p:txBody>
      </p:sp>
      <p:sp>
        <p:nvSpPr>
          <p:cNvPr id="83971" name="Rectangle 12"/>
          <p:cNvSpPr>
            <a:spLocks noGrp="1" noChangeArrowheads="1"/>
          </p:cNvSpPr>
          <p:nvPr>
            <p:ph type="title"/>
          </p:nvPr>
        </p:nvSpPr>
        <p:spPr/>
        <p:txBody>
          <a:bodyPr/>
          <a:lstStyle/>
          <a:p>
            <a:pPr eaLnBrk="1" hangingPunct="1"/>
            <a:r>
              <a:rPr lang="zh-CN" altLang="en-US" smtClean="0"/>
              <a:t>对称正定阵的三角分解算法</a:t>
            </a:r>
          </a:p>
        </p:txBody>
      </p:sp>
      <p:pic>
        <p:nvPicPr>
          <p:cNvPr id="83972" name="Picture 13" descr="cholesky分解"/>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1347788"/>
            <a:ext cx="7345362" cy="551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56</a:t>
            </a:fld>
            <a:endParaRPr lang="en-US" altLang="zh-C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body" idx="1"/>
          </p:nvPr>
        </p:nvSpPr>
        <p:spPr>
          <a:xfrm>
            <a:off x="685800" y="1628775"/>
            <a:ext cx="7772400" cy="4752975"/>
          </a:xfrm>
        </p:spPr>
        <p:txBody>
          <a:bodyPr/>
          <a:lstStyle/>
          <a:p>
            <a:pPr eaLnBrk="1" hangingPunct="1">
              <a:lnSpc>
                <a:spcPct val="90000"/>
              </a:lnSpc>
            </a:pPr>
            <a:r>
              <a:rPr lang="zh-CN" altLang="en-US" sz="2800" smtClean="0"/>
              <a:t>在</a:t>
            </a:r>
            <a:r>
              <a:rPr lang="en-US" altLang="zh-CN" sz="2800" b="1" i="1" smtClean="0">
                <a:latin typeface="Times New Roman" pitchFamily="18" charset="0"/>
              </a:rPr>
              <a:t>A</a:t>
            </a:r>
            <a:r>
              <a:rPr lang="zh-CN" altLang="en-US" sz="2800" smtClean="0"/>
              <a:t>已经平方根分解</a:t>
            </a:r>
            <a:r>
              <a:rPr lang="en-US" altLang="zh-CN" sz="2800" b="1" i="1" smtClean="0">
                <a:latin typeface="Times New Roman" pitchFamily="18" charset="0"/>
              </a:rPr>
              <a:t>A=LL</a:t>
            </a:r>
            <a:r>
              <a:rPr lang="en-US" altLang="zh-CN" sz="2800" b="1" i="1" baseline="30000" smtClean="0">
                <a:latin typeface="Times New Roman" pitchFamily="18" charset="0"/>
              </a:rPr>
              <a:t>τ</a:t>
            </a:r>
            <a:r>
              <a:rPr lang="zh-CN" altLang="en-US" sz="2800" smtClean="0"/>
              <a:t>后，先求解下三角方程组</a:t>
            </a:r>
            <a:r>
              <a:rPr lang="en-US" altLang="zh-CN" sz="2800" b="1" i="1" smtClean="0">
                <a:latin typeface="Times New Roman" pitchFamily="18" charset="0"/>
              </a:rPr>
              <a:t>Ly=b</a:t>
            </a:r>
            <a:r>
              <a:rPr lang="en-US" altLang="zh-CN" sz="2800" smtClean="0"/>
              <a:t>,</a:t>
            </a:r>
            <a:endParaRPr lang="zh-CN" altLang="en-US" sz="2800" smtClean="0"/>
          </a:p>
          <a:p>
            <a:pPr eaLnBrk="1" hangingPunct="1">
              <a:lnSpc>
                <a:spcPct val="90000"/>
              </a:lnSpc>
              <a:buFont typeface="Wingdings" pitchFamily="2" charset="2"/>
              <a:buNone/>
            </a:pPr>
            <a:r>
              <a:rPr lang="en-US" altLang="zh-CN" sz="2800" smtClean="0"/>
              <a:t>    </a:t>
            </a:r>
            <a:r>
              <a:rPr lang="zh-CN" altLang="en-US" sz="2800" smtClean="0"/>
              <a:t>解得</a:t>
            </a:r>
            <a:r>
              <a:rPr lang="en-US" altLang="zh-CN" sz="2800" b="1" i="1" smtClean="0">
                <a:latin typeface="Times New Roman" pitchFamily="18" charset="0"/>
              </a:rPr>
              <a:t>y</a:t>
            </a:r>
            <a:r>
              <a:rPr lang="zh-CN" altLang="en-US" sz="2800" smtClean="0"/>
              <a:t>；然后再求解上三角方程组</a:t>
            </a:r>
          </a:p>
          <a:p>
            <a:pPr eaLnBrk="1" hangingPunct="1">
              <a:lnSpc>
                <a:spcPct val="90000"/>
              </a:lnSpc>
              <a:buFont typeface="Wingdings" pitchFamily="2" charset="2"/>
              <a:buNone/>
            </a:pPr>
            <a:r>
              <a:rPr lang="zh-CN" altLang="en-US" sz="2800" smtClean="0"/>
              <a:t>　　</a:t>
            </a:r>
            <a:r>
              <a:rPr lang="en-US" altLang="zh-CN" sz="2800" b="1" i="1" smtClean="0">
                <a:latin typeface="Times New Roman" pitchFamily="18" charset="0"/>
              </a:rPr>
              <a:t>L</a:t>
            </a:r>
            <a:r>
              <a:rPr lang="en-US" altLang="zh-CN" sz="2800" b="1" i="1" baseline="30000" smtClean="0">
                <a:latin typeface="Times New Roman" pitchFamily="18" charset="0"/>
              </a:rPr>
              <a:t>τ</a:t>
            </a:r>
            <a:r>
              <a:rPr lang="en-US" altLang="zh-CN" sz="2800" b="1" i="1" smtClean="0">
                <a:latin typeface="Times New Roman" pitchFamily="18" charset="0"/>
              </a:rPr>
              <a:t>x=y</a:t>
            </a:r>
            <a:r>
              <a:rPr lang="en-US" altLang="zh-CN" sz="2800" smtClean="0"/>
              <a:t>,    </a:t>
            </a:r>
            <a:r>
              <a:rPr lang="zh-CN" altLang="en-US" sz="2800" smtClean="0"/>
              <a:t>解得</a:t>
            </a:r>
            <a:r>
              <a:rPr lang="en-US" altLang="zh-CN" sz="2800" b="1" i="1" smtClean="0">
                <a:latin typeface="Times New Roman" pitchFamily="18" charset="0"/>
              </a:rPr>
              <a:t>x</a:t>
            </a:r>
            <a:r>
              <a:rPr lang="en-US" altLang="zh-CN" sz="2800" smtClean="0"/>
              <a:t>:</a:t>
            </a:r>
          </a:p>
          <a:p>
            <a:pPr eaLnBrk="1" hangingPunct="1">
              <a:lnSpc>
                <a:spcPct val="90000"/>
              </a:lnSpc>
              <a:buFont typeface="Wingdings" pitchFamily="2" charset="2"/>
              <a:buNone/>
            </a:pPr>
            <a:endParaRPr lang="en-US" altLang="zh-CN" sz="2800" smtClean="0"/>
          </a:p>
          <a:p>
            <a:pPr eaLnBrk="1" hangingPunct="1">
              <a:lnSpc>
                <a:spcPct val="90000"/>
              </a:lnSpc>
              <a:buFont typeface="Wingdings" pitchFamily="2" charset="2"/>
              <a:buNone/>
            </a:pPr>
            <a:endParaRPr lang="en-US" altLang="zh-CN" sz="2800" smtClean="0"/>
          </a:p>
          <a:p>
            <a:pPr eaLnBrk="1" hangingPunct="1">
              <a:lnSpc>
                <a:spcPct val="90000"/>
              </a:lnSpc>
              <a:buFont typeface="Wingdings" pitchFamily="2" charset="2"/>
              <a:buNone/>
            </a:pPr>
            <a:endParaRPr lang="en-US" altLang="zh-CN" sz="2800" smtClean="0"/>
          </a:p>
          <a:p>
            <a:pPr eaLnBrk="1" hangingPunct="1">
              <a:lnSpc>
                <a:spcPct val="90000"/>
              </a:lnSpc>
              <a:buFont typeface="Wingdings" pitchFamily="2" charset="2"/>
              <a:buNone/>
            </a:pPr>
            <a:endParaRPr lang="en-US" altLang="zh-CN" sz="2800" smtClean="0"/>
          </a:p>
          <a:p>
            <a:pPr eaLnBrk="1" hangingPunct="1">
              <a:lnSpc>
                <a:spcPct val="90000"/>
              </a:lnSpc>
              <a:buFont typeface="Wingdings" pitchFamily="2" charset="2"/>
              <a:buNone/>
            </a:pPr>
            <a:endParaRPr lang="zh-CN" altLang="en-US" sz="2800" smtClean="0"/>
          </a:p>
          <a:p>
            <a:pPr eaLnBrk="1" hangingPunct="1">
              <a:lnSpc>
                <a:spcPct val="90000"/>
              </a:lnSpc>
              <a:buFont typeface="Wingdings" pitchFamily="2" charset="2"/>
              <a:buNone/>
            </a:pPr>
            <a:r>
              <a:rPr lang="zh-CN" altLang="en-US" sz="2800" smtClean="0"/>
              <a:t>	该方法称为</a:t>
            </a:r>
            <a:r>
              <a:rPr lang="zh-CN" altLang="en-US" sz="2800" b="1" smtClean="0">
                <a:solidFill>
                  <a:srgbClr val="7030A0"/>
                </a:solidFill>
              </a:rPr>
              <a:t>平方根法</a:t>
            </a:r>
            <a:r>
              <a:rPr lang="en-US" altLang="zh-CN" sz="2800" smtClean="0"/>
              <a:t>.</a:t>
            </a:r>
          </a:p>
        </p:txBody>
      </p:sp>
      <p:pic>
        <p:nvPicPr>
          <p:cNvPr id="84995" name="Picture 6" descr="平方根法"/>
          <p:cNvPicPr>
            <a:picLocks noChangeAspect="1" noChangeArrowheads="1"/>
          </p:cNvPicPr>
          <p:nvPr/>
        </p:nvPicPr>
        <p:blipFill>
          <a:blip r:embed="rId2">
            <a:extLst>
              <a:ext uri="{28A0092B-C50C-407E-A947-70E740481C1C}">
                <a14:useLocalDpi xmlns:a14="http://schemas.microsoft.com/office/drawing/2010/main" val="0"/>
              </a:ext>
            </a:extLst>
          </a:blip>
          <a:srcRect l="7063" t="11203" r="20351" b="10297"/>
          <a:stretch>
            <a:fillRect/>
          </a:stretch>
        </p:blipFill>
        <p:spPr bwMode="auto">
          <a:xfrm>
            <a:off x="1258888" y="3500438"/>
            <a:ext cx="72009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8"/>
          <p:cNvSpPr>
            <a:spLocks noGrp="1" noChangeArrowheads="1"/>
          </p:cNvSpPr>
          <p:nvPr>
            <p:ph type="title"/>
          </p:nvPr>
        </p:nvSpPr>
        <p:spPr>
          <a:noFill/>
        </p:spPr>
        <p:txBody>
          <a:bodyPr/>
          <a:lstStyle/>
          <a:p>
            <a:pPr eaLnBrk="1" hangingPunct="1"/>
            <a:r>
              <a:rPr lang="zh-CN" altLang="en-US" smtClean="0"/>
              <a:t>对称正定阵方程的算法</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57</a:t>
            </a:fld>
            <a:endParaRPr lang="en-US"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type="body" idx="1"/>
          </p:nvPr>
        </p:nvSpPr>
        <p:spPr>
          <a:xfrm>
            <a:off x="685800" y="1628775"/>
            <a:ext cx="7772400" cy="4467225"/>
          </a:xfrm>
        </p:spPr>
        <p:txBody>
          <a:bodyPr/>
          <a:lstStyle/>
          <a:p>
            <a:pPr eaLnBrk="1" hangingPunct="1"/>
            <a:r>
              <a:rPr lang="zh-CN" altLang="en-US" smtClean="0">
                <a:solidFill>
                  <a:schemeClr val="folHlink"/>
                </a:solidFill>
              </a:rPr>
              <a:t>定理</a:t>
            </a:r>
            <a:r>
              <a:rPr lang="en-US" altLang="zh-CN" smtClean="0">
                <a:solidFill>
                  <a:schemeClr val="folHlink"/>
                </a:solidFill>
              </a:rPr>
              <a:t>10</a:t>
            </a:r>
            <a:r>
              <a:rPr lang="en-US" altLang="zh-CN" smtClean="0"/>
              <a:t> </a:t>
            </a:r>
            <a:r>
              <a:rPr lang="zh-CN" altLang="en-US" smtClean="0"/>
              <a:t>设</a:t>
            </a:r>
            <a:r>
              <a:rPr lang="en-US" altLang="zh-CN" b="1" i="1" smtClean="0">
                <a:latin typeface="Times New Roman" pitchFamily="18" charset="0"/>
              </a:rPr>
              <a:t>A</a:t>
            </a:r>
            <a:r>
              <a:rPr lang="zh-CN" altLang="en-US" smtClean="0"/>
              <a:t>为</a:t>
            </a:r>
            <a:r>
              <a:rPr lang="en-US" altLang="zh-CN" b="1" i="1" smtClean="0">
                <a:latin typeface="Times New Roman" pitchFamily="18" charset="0"/>
              </a:rPr>
              <a:t>n</a:t>
            </a:r>
            <a:r>
              <a:rPr lang="zh-CN" altLang="en-US" smtClean="0"/>
              <a:t>阶对称阵，且</a:t>
            </a:r>
            <a:r>
              <a:rPr lang="en-US" altLang="zh-CN" b="1" i="1" smtClean="0">
                <a:latin typeface="Times New Roman" pitchFamily="18" charset="0"/>
              </a:rPr>
              <a:t>A</a:t>
            </a:r>
            <a:r>
              <a:rPr lang="zh-CN" altLang="en-US" smtClean="0"/>
              <a:t>的所有顺序主子式均不为零，则</a:t>
            </a:r>
            <a:r>
              <a:rPr lang="en-US" altLang="zh-CN" b="1" i="1" smtClean="0">
                <a:latin typeface="Times New Roman" pitchFamily="18" charset="0"/>
              </a:rPr>
              <a:t>A</a:t>
            </a:r>
            <a:r>
              <a:rPr lang="zh-CN" altLang="en-US" smtClean="0"/>
              <a:t>可唯一分解为</a:t>
            </a:r>
          </a:p>
          <a:p>
            <a:pPr eaLnBrk="1" hangingPunct="1">
              <a:buFont typeface="Wingdings" pitchFamily="2" charset="2"/>
              <a:buNone/>
            </a:pPr>
            <a:r>
              <a:rPr lang="en-US" altLang="zh-CN" smtClean="0"/>
              <a:t>				</a:t>
            </a:r>
            <a:r>
              <a:rPr lang="en-US" altLang="zh-CN" b="1" i="1" smtClean="0">
                <a:latin typeface="Times New Roman" pitchFamily="18" charset="0"/>
              </a:rPr>
              <a:t>A=LDL</a:t>
            </a:r>
            <a:r>
              <a:rPr lang="en-US" altLang="zh-CN" b="1" i="1" baseline="30000" smtClean="0">
                <a:latin typeface="Times New Roman" pitchFamily="18" charset="0"/>
              </a:rPr>
              <a:t>τ</a:t>
            </a:r>
          </a:p>
          <a:p>
            <a:pPr eaLnBrk="1" hangingPunct="1">
              <a:buFont typeface="Wingdings" pitchFamily="2" charset="2"/>
              <a:buNone/>
            </a:pPr>
            <a:r>
              <a:rPr lang="en-US" altLang="zh-CN" smtClean="0"/>
              <a:t>	</a:t>
            </a:r>
            <a:r>
              <a:rPr lang="zh-CN" altLang="en-US" smtClean="0"/>
              <a:t>其中</a:t>
            </a:r>
            <a:r>
              <a:rPr lang="en-US" altLang="zh-CN" b="1" i="1" smtClean="0">
                <a:latin typeface="Times New Roman" pitchFamily="18" charset="0"/>
              </a:rPr>
              <a:t>L</a:t>
            </a:r>
            <a:r>
              <a:rPr lang="zh-CN" altLang="en-US" smtClean="0"/>
              <a:t>为</a:t>
            </a:r>
            <a:r>
              <a:rPr lang="zh-CN" altLang="en-US" smtClean="0">
                <a:solidFill>
                  <a:srgbClr val="FF0000"/>
                </a:solidFill>
              </a:rPr>
              <a:t>单位</a:t>
            </a:r>
            <a:r>
              <a:rPr lang="zh-CN" altLang="en-US" smtClean="0"/>
              <a:t>下三角阵，</a:t>
            </a:r>
            <a:r>
              <a:rPr lang="en-US" altLang="zh-CN" b="1" i="1" smtClean="0">
                <a:latin typeface="Times New Roman" pitchFamily="18" charset="0"/>
              </a:rPr>
              <a:t>D</a:t>
            </a:r>
            <a:r>
              <a:rPr lang="zh-CN" altLang="en-US" smtClean="0"/>
              <a:t>为对角阵。</a:t>
            </a:r>
          </a:p>
          <a:p>
            <a:pPr eaLnBrk="1" hangingPunct="1"/>
            <a:endParaRPr lang="en-US" altLang="zh-CN" smtClean="0"/>
          </a:p>
        </p:txBody>
      </p:sp>
      <p:sp>
        <p:nvSpPr>
          <p:cNvPr id="86020" name="Rectangle 5"/>
          <p:cNvSpPr>
            <a:spLocks noGrp="1" noChangeArrowheads="1"/>
          </p:cNvSpPr>
          <p:nvPr>
            <p:ph type="title"/>
          </p:nvPr>
        </p:nvSpPr>
        <p:spPr/>
        <p:txBody>
          <a:bodyPr/>
          <a:lstStyle/>
          <a:p>
            <a:pPr eaLnBrk="1" hangingPunct="1"/>
            <a:r>
              <a:rPr lang="zh-CN" altLang="en-US" smtClean="0"/>
              <a:t>改进</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58</a:t>
            </a:fld>
            <a:endParaRPr lang="en-US"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smtClean="0"/>
              <a:t>改进的平方根法</a:t>
            </a:r>
          </a:p>
        </p:txBody>
      </p:sp>
      <p:sp>
        <p:nvSpPr>
          <p:cNvPr id="87043" name="Rectangle 3"/>
          <p:cNvSpPr>
            <a:spLocks noGrp="1" noChangeArrowheads="1"/>
          </p:cNvSpPr>
          <p:nvPr>
            <p:ph type="body" idx="1"/>
          </p:nvPr>
        </p:nvSpPr>
        <p:spPr/>
        <p:txBody>
          <a:bodyPr/>
          <a:lstStyle/>
          <a:p>
            <a:pPr eaLnBrk="1" hangingPunct="1"/>
            <a:r>
              <a:rPr lang="zh-CN" altLang="en-US" smtClean="0"/>
              <a:t>在</a:t>
            </a:r>
            <a:r>
              <a:rPr lang="en-US" altLang="zh-CN" b="1" i="1" smtClean="0">
                <a:latin typeface="Times New Roman" pitchFamily="18" charset="0"/>
              </a:rPr>
              <a:t>A</a:t>
            </a:r>
            <a:r>
              <a:rPr lang="zh-CN" altLang="en-US" smtClean="0"/>
              <a:t>已经有分解</a:t>
            </a:r>
            <a:r>
              <a:rPr lang="en-US" altLang="zh-CN" b="1" i="1" smtClean="0">
                <a:latin typeface="Times New Roman" pitchFamily="18" charset="0"/>
              </a:rPr>
              <a:t>A=LDL</a:t>
            </a:r>
            <a:r>
              <a:rPr lang="en-US" altLang="zh-CN" b="1" i="1" baseline="30000" smtClean="0">
                <a:latin typeface="Times New Roman" pitchFamily="18" charset="0"/>
              </a:rPr>
              <a:t>τ</a:t>
            </a:r>
            <a:r>
              <a:rPr lang="zh-CN" altLang="en-US" smtClean="0"/>
              <a:t>后，先求解下三角方程组</a:t>
            </a:r>
            <a:r>
              <a:rPr lang="en-US" altLang="zh-CN" b="1" i="1" smtClean="0">
                <a:latin typeface="Times New Roman" pitchFamily="18" charset="0"/>
              </a:rPr>
              <a:t>Ly=b</a:t>
            </a:r>
            <a:r>
              <a:rPr lang="en-US" altLang="zh-CN" smtClean="0"/>
              <a:t>,</a:t>
            </a:r>
            <a:endParaRPr lang="zh-CN" altLang="en-US" smtClean="0"/>
          </a:p>
          <a:p>
            <a:pPr eaLnBrk="1" hangingPunct="1">
              <a:buFont typeface="Wingdings" pitchFamily="2" charset="2"/>
              <a:buNone/>
            </a:pPr>
            <a:r>
              <a:rPr lang="en-US" altLang="zh-CN" smtClean="0"/>
              <a:t>    </a:t>
            </a:r>
            <a:r>
              <a:rPr lang="zh-CN" altLang="en-US" smtClean="0"/>
              <a:t>解得</a:t>
            </a:r>
            <a:r>
              <a:rPr lang="en-US" altLang="zh-CN" b="1" i="1" smtClean="0">
                <a:latin typeface="Times New Roman" pitchFamily="18" charset="0"/>
              </a:rPr>
              <a:t>y</a:t>
            </a:r>
            <a:r>
              <a:rPr lang="en-US" altLang="zh-CN" smtClean="0"/>
              <a:t>;</a:t>
            </a:r>
            <a:r>
              <a:rPr lang="zh-CN" altLang="en-US" smtClean="0"/>
              <a:t>然后再求解对角方程组</a:t>
            </a:r>
          </a:p>
          <a:p>
            <a:pPr eaLnBrk="1" fontAlgn="t" hangingPunct="1">
              <a:buFont typeface="Wingdings" pitchFamily="2" charset="2"/>
              <a:buNone/>
            </a:pPr>
            <a:r>
              <a:rPr lang="en-US" altLang="zh-CN" smtClean="0"/>
              <a:t>                  </a:t>
            </a:r>
            <a:r>
              <a:rPr lang="en-US" altLang="zh-CN" b="1" i="1" smtClean="0">
                <a:latin typeface="Times New Roman" pitchFamily="18" charset="0"/>
              </a:rPr>
              <a:t>z=D</a:t>
            </a:r>
            <a:r>
              <a:rPr lang="en-US" altLang="zh-CN" b="1" i="1" baseline="30000" smtClean="0">
                <a:latin typeface="Times New Roman" pitchFamily="18" charset="0"/>
              </a:rPr>
              <a:t>-1</a:t>
            </a:r>
            <a:r>
              <a:rPr lang="en-US" altLang="zh-CN" b="1" i="1" smtClean="0">
                <a:latin typeface="Times New Roman" pitchFamily="18" charset="0"/>
              </a:rPr>
              <a:t>y</a:t>
            </a:r>
            <a:r>
              <a:rPr lang="en-US" altLang="zh-CN" smtClean="0"/>
              <a:t>,</a:t>
            </a:r>
            <a:r>
              <a:rPr lang="zh-CN" altLang="en-US" smtClean="0"/>
              <a:t>解得</a:t>
            </a:r>
            <a:r>
              <a:rPr lang="en-US" altLang="zh-CN" b="1" i="1" smtClean="0">
                <a:latin typeface="Times New Roman" pitchFamily="18" charset="0"/>
              </a:rPr>
              <a:t>z</a:t>
            </a:r>
            <a:r>
              <a:rPr lang="zh-CN" altLang="en-US" smtClean="0"/>
              <a:t>；</a:t>
            </a:r>
          </a:p>
          <a:p>
            <a:pPr eaLnBrk="1" hangingPunct="1">
              <a:buFont typeface="Wingdings" pitchFamily="2" charset="2"/>
              <a:buNone/>
            </a:pPr>
            <a:r>
              <a:rPr lang="zh-CN" altLang="en-US" smtClean="0"/>
              <a:t>　最后求解上三角方程组</a:t>
            </a:r>
          </a:p>
          <a:p>
            <a:pPr eaLnBrk="1" hangingPunct="1">
              <a:buFont typeface="Wingdings" pitchFamily="2" charset="2"/>
              <a:buNone/>
            </a:pPr>
            <a:r>
              <a:rPr lang="zh-CN" altLang="en-US" smtClean="0"/>
              <a:t>　　</a:t>
            </a:r>
            <a:r>
              <a:rPr lang="en-US" altLang="zh-CN" b="1" i="1" smtClean="0">
                <a:latin typeface="Times New Roman" pitchFamily="18" charset="0"/>
              </a:rPr>
              <a:t>L</a:t>
            </a:r>
            <a:r>
              <a:rPr lang="en-US" altLang="zh-CN" b="1" i="1" baseline="30000" smtClean="0">
                <a:latin typeface="Times New Roman" pitchFamily="18" charset="0"/>
              </a:rPr>
              <a:t>τ</a:t>
            </a:r>
            <a:r>
              <a:rPr lang="en-US" altLang="zh-CN" b="1" i="1" smtClean="0">
                <a:latin typeface="Times New Roman" pitchFamily="18" charset="0"/>
              </a:rPr>
              <a:t>x=z</a:t>
            </a:r>
            <a:r>
              <a:rPr lang="en-US" altLang="zh-CN" smtClean="0"/>
              <a:t>,    </a:t>
            </a:r>
            <a:r>
              <a:rPr lang="zh-CN" altLang="en-US" smtClean="0"/>
              <a:t>解得</a:t>
            </a:r>
            <a:r>
              <a:rPr lang="en-US" altLang="zh-CN" b="1" i="1" smtClean="0">
                <a:latin typeface="Times New Roman" pitchFamily="18" charset="0"/>
              </a:rPr>
              <a:t>x</a:t>
            </a:r>
            <a:r>
              <a:rPr lang="zh-CN" altLang="en-US" smtClean="0"/>
              <a:t>．</a:t>
            </a:r>
          </a:p>
          <a:p>
            <a:pPr eaLnBrk="1" hangingPunct="1"/>
            <a:r>
              <a:rPr lang="zh-CN" altLang="en-US" smtClean="0"/>
              <a:t>这种方法称为</a:t>
            </a:r>
            <a:r>
              <a:rPr lang="zh-CN" altLang="en-US" b="1" smtClean="0">
                <a:solidFill>
                  <a:srgbClr val="7030A0"/>
                </a:solidFill>
              </a:rPr>
              <a:t>改进平方根法</a:t>
            </a:r>
            <a:r>
              <a:rPr lang="zh-CN" altLang="en-US" smtClean="0"/>
              <a:t>．</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59</a:t>
            </a:fld>
            <a:endParaRPr lang="en-US"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noGrp="1" noRot="1" noChangeArrowheads="1"/>
          </p:cNvSpPr>
          <p:nvPr>
            <p:ph type="title"/>
          </p:nvPr>
        </p:nvSpPr>
        <p:spPr/>
        <p:txBody>
          <a:bodyPr/>
          <a:lstStyle/>
          <a:p>
            <a:pPr eaLnBrk="1" hangingPunct="1"/>
            <a:r>
              <a:rPr lang="zh-CN" altLang="en-US" smtClean="0"/>
              <a:t>有效数字</a:t>
            </a:r>
          </a:p>
        </p:txBody>
      </p:sp>
      <p:sp>
        <p:nvSpPr>
          <p:cNvPr id="2054" name="Rectangle 2"/>
          <p:cNvSpPr>
            <a:spLocks noGrp="1" noRot="1" noChangeArrowheads="1"/>
          </p:cNvSpPr>
          <p:nvPr>
            <p:ph type="body" sz="half" idx="1"/>
          </p:nvPr>
        </p:nvSpPr>
        <p:spPr>
          <a:xfrm>
            <a:off x="609600" y="1600200"/>
            <a:ext cx="7848600" cy="4498975"/>
          </a:xfrm>
        </p:spPr>
        <p:txBody>
          <a:bodyPr/>
          <a:lstStyle/>
          <a:p>
            <a:pPr eaLnBrk="1" hangingPunct="1">
              <a:lnSpc>
                <a:spcPct val="90000"/>
              </a:lnSpc>
            </a:pPr>
            <a:r>
              <a:rPr lang="zh-CN" altLang="en-US" sz="2800" b="1" smtClean="0"/>
              <a:t>注意：</a:t>
            </a:r>
          </a:p>
          <a:p>
            <a:pPr lvl="1" eaLnBrk="1" hangingPunct="1">
              <a:lnSpc>
                <a:spcPct val="90000"/>
              </a:lnSpc>
            </a:pPr>
            <a:r>
              <a:rPr lang="en-US" altLang="zh-CN" sz="2400" b="1" smtClean="0"/>
              <a:t>1) </a:t>
            </a:r>
            <a:r>
              <a:rPr lang="zh-CN" altLang="en-US" sz="2400" b="1" smtClean="0"/>
              <a:t>精确值有无穷多位有效数字；</a:t>
            </a:r>
          </a:p>
          <a:p>
            <a:pPr lvl="1" eaLnBrk="1" hangingPunct="1">
              <a:lnSpc>
                <a:spcPct val="90000"/>
              </a:lnSpc>
            </a:pPr>
            <a:r>
              <a:rPr lang="en-US" altLang="zh-CN" sz="2400" b="1" smtClean="0"/>
              <a:t>2) </a:t>
            </a:r>
            <a:r>
              <a:rPr lang="zh-CN" altLang="en-US" sz="2400" b="1" smtClean="0"/>
              <a:t>近似值的有效数字位与其小数点后有几位数字没有直接关系．</a:t>
            </a:r>
          </a:p>
          <a:p>
            <a:pPr lvl="1" eaLnBrk="1" hangingPunct="1">
              <a:lnSpc>
                <a:spcPct val="90000"/>
              </a:lnSpc>
            </a:pPr>
            <a:r>
              <a:rPr lang="en-US" altLang="zh-CN" sz="2400" b="1" smtClean="0"/>
              <a:t>3) </a:t>
            </a:r>
            <a:r>
              <a:rPr lang="zh-CN" altLang="en-US" sz="2400" b="1" smtClean="0"/>
              <a:t>要注意近似值的正确写法．</a:t>
            </a:r>
          </a:p>
          <a:p>
            <a:pPr lvl="1" eaLnBrk="1" hangingPunct="1">
              <a:lnSpc>
                <a:spcPct val="90000"/>
              </a:lnSpc>
            </a:pPr>
            <a:r>
              <a:rPr lang="en-US" altLang="zh-CN" sz="2400" b="1" smtClean="0"/>
              <a:t>4) </a:t>
            </a:r>
            <a:r>
              <a:rPr lang="zh-CN" altLang="en-US" sz="2400" b="1" smtClean="0"/>
              <a:t>若</a:t>
            </a:r>
            <a:r>
              <a:rPr lang="en-US" altLang="zh-CN" sz="2400" b="1" i="1" smtClean="0">
                <a:latin typeface="Times New Roman" pitchFamily="18" charset="0"/>
              </a:rPr>
              <a:t>x*</a:t>
            </a:r>
            <a:r>
              <a:rPr lang="zh-CN" altLang="en-US" sz="2400" b="1" smtClean="0"/>
              <a:t>有</a:t>
            </a:r>
            <a:r>
              <a:rPr lang="en-US" altLang="zh-CN" sz="2400" b="1" i="1" smtClean="0">
                <a:latin typeface="Times New Roman" pitchFamily="18" charset="0"/>
              </a:rPr>
              <a:t>n</a:t>
            </a:r>
            <a:r>
              <a:rPr lang="zh-CN" altLang="en-US" sz="2400" b="1" smtClean="0"/>
              <a:t>位有效数字，则</a:t>
            </a:r>
            <a:r>
              <a:rPr lang="en-US" altLang="zh-CN" sz="2400" b="1" i="1" smtClean="0">
                <a:latin typeface="Times New Roman" pitchFamily="18" charset="0"/>
              </a:rPr>
              <a:t>x*</a:t>
            </a:r>
            <a:r>
              <a:rPr lang="zh-CN" altLang="en-US" sz="2400" b="1" smtClean="0"/>
              <a:t>可写成</a:t>
            </a:r>
          </a:p>
          <a:p>
            <a:pPr lvl="1" eaLnBrk="1" hangingPunct="1">
              <a:lnSpc>
                <a:spcPct val="90000"/>
              </a:lnSpc>
              <a:buFont typeface="Wingdings" pitchFamily="2" charset="2"/>
              <a:buNone/>
            </a:pPr>
            <a:endParaRPr lang="zh-CN" altLang="en-US" sz="2400" b="1" smtClean="0"/>
          </a:p>
          <a:p>
            <a:pPr lvl="1" eaLnBrk="1" hangingPunct="1">
              <a:lnSpc>
                <a:spcPct val="90000"/>
              </a:lnSpc>
              <a:buFont typeface="Wingdings" pitchFamily="2" charset="2"/>
              <a:buNone/>
            </a:pPr>
            <a:endParaRPr lang="zh-CN" altLang="en-US" sz="2400" b="1" smtClean="0"/>
          </a:p>
          <a:p>
            <a:pPr lvl="1" eaLnBrk="1" hangingPunct="1">
              <a:lnSpc>
                <a:spcPct val="90000"/>
              </a:lnSpc>
              <a:buFont typeface="Wingdings" pitchFamily="2" charset="2"/>
              <a:buNone/>
            </a:pPr>
            <a:r>
              <a:rPr lang="zh-CN" altLang="en-US" sz="2400" b="1" smtClean="0"/>
              <a:t>其中</a:t>
            </a:r>
          </a:p>
          <a:p>
            <a:pPr lvl="1" eaLnBrk="1" hangingPunct="1">
              <a:lnSpc>
                <a:spcPct val="90000"/>
              </a:lnSpc>
              <a:buFont typeface="Wingdings" pitchFamily="2" charset="2"/>
              <a:buNone/>
            </a:pPr>
            <a:endParaRPr lang="zh-CN" altLang="en-US" sz="2400" b="1" smtClean="0"/>
          </a:p>
          <a:p>
            <a:pPr lvl="1" eaLnBrk="1" hangingPunct="1">
              <a:lnSpc>
                <a:spcPct val="90000"/>
              </a:lnSpc>
              <a:buFont typeface="Wingdings" pitchFamily="2" charset="2"/>
              <a:buNone/>
            </a:pPr>
            <a:r>
              <a:rPr lang="zh-CN" altLang="en-US" sz="2400" b="1" smtClean="0"/>
              <a:t>且</a:t>
            </a:r>
          </a:p>
          <a:p>
            <a:pPr algn="ctr" eaLnBrk="1" hangingPunct="1">
              <a:lnSpc>
                <a:spcPct val="90000"/>
              </a:lnSpc>
              <a:buFont typeface="Wingdings" pitchFamily="2" charset="2"/>
              <a:buNone/>
            </a:pPr>
            <a:r>
              <a:rPr lang="zh-CN" altLang="en-US" sz="2800" b="1" smtClean="0"/>
              <a:t>　</a:t>
            </a:r>
            <a:r>
              <a:rPr lang="zh-CN" altLang="en-US" sz="2800" b="1" smtClean="0">
                <a:solidFill>
                  <a:srgbClr val="660033"/>
                </a:solidFill>
              </a:rPr>
              <a:t>反之亦然！</a:t>
            </a:r>
          </a:p>
        </p:txBody>
      </p:sp>
      <p:graphicFrame>
        <p:nvGraphicFramePr>
          <p:cNvPr id="2050" name="Object 6"/>
          <p:cNvGraphicFramePr>
            <a:graphicFrameLocks noGrp="1" noChangeAspect="1"/>
          </p:cNvGraphicFramePr>
          <p:nvPr>
            <p:ph sz="quarter" idx="2"/>
          </p:nvPr>
        </p:nvGraphicFramePr>
        <p:xfrm>
          <a:off x="2667000" y="4114800"/>
          <a:ext cx="3200400" cy="496888"/>
        </p:xfrm>
        <a:graphic>
          <a:graphicData uri="http://schemas.openxmlformats.org/presentationml/2006/ole">
            <mc:AlternateContent xmlns:mc="http://schemas.openxmlformats.org/markup-compatibility/2006">
              <mc:Choice xmlns:v="urn:schemas-microsoft-com:vml" Requires="v">
                <p:oleObj spid="_x0000_s2094" name="公式" r:id="rId3" imgW="1549080" imgH="241200" progId="Equation.3">
                  <p:embed/>
                </p:oleObj>
              </mc:Choice>
              <mc:Fallback>
                <p:oleObj name="公式" r:id="rId3" imgW="1549080" imgH="241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114800"/>
                        <a:ext cx="3200400"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8"/>
          <p:cNvGraphicFramePr>
            <a:graphicFrameLocks noGrp="1" noChangeAspect="1"/>
          </p:cNvGraphicFramePr>
          <p:nvPr>
            <p:ph sz="quarter" idx="3"/>
          </p:nvPr>
        </p:nvGraphicFramePr>
        <p:xfrm>
          <a:off x="1828800" y="4800600"/>
          <a:ext cx="4876800" cy="450850"/>
        </p:xfrm>
        <a:graphic>
          <a:graphicData uri="http://schemas.openxmlformats.org/presentationml/2006/ole">
            <mc:AlternateContent xmlns:mc="http://schemas.openxmlformats.org/markup-compatibility/2006">
              <mc:Choice xmlns:v="urn:schemas-microsoft-com:vml" Requires="v">
                <p:oleObj spid="_x0000_s2095" name="公式" r:id="rId5" imgW="2476440" imgH="228600" progId="Equation.3">
                  <p:embed/>
                </p:oleObj>
              </mc:Choice>
              <mc:Fallback>
                <p:oleObj name="公式" r:id="rId5" imgW="2476440" imgH="2286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800600"/>
                        <a:ext cx="4876800"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10"/>
          <p:cNvGraphicFramePr>
            <a:graphicFrameLocks noChangeAspect="1"/>
          </p:cNvGraphicFramePr>
          <p:nvPr/>
        </p:nvGraphicFramePr>
        <p:xfrm>
          <a:off x="1600200" y="5486400"/>
          <a:ext cx="1752600" cy="695325"/>
        </p:xfrm>
        <a:graphic>
          <a:graphicData uri="http://schemas.openxmlformats.org/presentationml/2006/ole">
            <mc:AlternateContent xmlns:mc="http://schemas.openxmlformats.org/markup-compatibility/2006">
              <mc:Choice xmlns:v="urn:schemas-microsoft-com:vml" Requires="v">
                <p:oleObj spid="_x0000_s2096" name="公式" r:id="rId7" imgW="990360" imgH="393480" progId="Equation.3">
                  <p:embed/>
                </p:oleObj>
              </mc:Choice>
              <mc:Fallback>
                <p:oleObj name="公式" r:id="rId7" imgW="990360" imgH="39348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5486400"/>
                        <a:ext cx="175260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BD5B9C2-8087-436B-BFFF-11EAC88A9A4A}" type="slidenum">
              <a:rPr lang="en-US" altLang="zh-CN" smtClean="0"/>
              <a:pPr>
                <a:defRPr/>
              </a:pPr>
              <a:t>6</a:t>
            </a:fld>
            <a:endParaRPr lang="en-US"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smtClean="0"/>
              <a:t>分解实现</a:t>
            </a:r>
          </a:p>
        </p:txBody>
      </p:sp>
      <p:pic>
        <p:nvPicPr>
          <p:cNvPr id="88067" name="Picture 4" descr="改进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1412875"/>
            <a:ext cx="8137525"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Line 5"/>
          <p:cNvSpPr>
            <a:spLocks noChangeShapeType="1"/>
          </p:cNvSpPr>
          <p:nvPr/>
        </p:nvSpPr>
        <p:spPr bwMode="auto">
          <a:xfrm>
            <a:off x="3203575" y="5229225"/>
            <a:ext cx="647700"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66" name="Line 6"/>
          <p:cNvSpPr>
            <a:spLocks noChangeShapeType="1"/>
          </p:cNvSpPr>
          <p:nvPr/>
        </p:nvSpPr>
        <p:spPr bwMode="auto">
          <a:xfrm>
            <a:off x="2987675" y="6092825"/>
            <a:ext cx="647700"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60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7765"/>
                                        </p:tgtEl>
                                        <p:attrNameLst>
                                          <p:attrName>style.visibility</p:attrName>
                                        </p:attrNameLst>
                                      </p:cBhvr>
                                      <p:to>
                                        <p:strVal val="visible"/>
                                      </p:to>
                                    </p:set>
                                    <p:animEffect transition="in" filter="circle(in)">
                                      <p:cBhvr>
                                        <p:cTn id="7" dur="2000"/>
                                        <p:tgtEl>
                                          <p:spTgt spid="1177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7766"/>
                                        </p:tgtEl>
                                        <p:attrNameLst>
                                          <p:attrName>style.visibility</p:attrName>
                                        </p:attrNameLst>
                                      </p:cBhvr>
                                      <p:to>
                                        <p:strVal val="visible"/>
                                      </p:to>
                                    </p:set>
                                    <p:animEffect transition="in" filter="circle(in)">
                                      <p:cBhvr>
                                        <p:cTn id="12" dur="2000"/>
                                        <p:tgtEl>
                                          <p:spTgt spid="11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5" grpId="0" animBg="1"/>
      <p:bldP spid="11776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smtClean="0"/>
              <a:t>引进</a:t>
            </a:r>
            <a:r>
              <a:rPr lang="en-US" altLang="zh-CN" b="1" i="1" smtClean="0">
                <a:latin typeface="Times New Roman" pitchFamily="18" charset="0"/>
              </a:rPr>
              <a:t>t</a:t>
            </a:r>
            <a:r>
              <a:rPr lang="en-US" altLang="zh-CN" b="1" i="1" baseline="-25000" smtClean="0">
                <a:latin typeface="Times New Roman" pitchFamily="18" charset="0"/>
              </a:rPr>
              <a:t>ij</a:t>
            </a:r>
            <a:r>
              <a:rPr lang="en-US" altLang="zh-CN" b="1" i="1" smtClean="0">
                <a:latin typeface="Times New Roman" pitchFamily="18" charset="0"/>
              </a:rPr>
              <a:t>=l</a:t>
            </a:r>
            <a:r>
              <a:rPr lang="en-US" altLang="zh-CN" b="1" i="1" baseline="-25000" smtClean="0">
                <a:latin typeface="Times New Roman" pitchFamily="18" charset="0"/>
              </a:rPr>
              <a:t>ij</a:t>
            </a:r>
            <a:r>
              <a:rPr lang="en-US" altLang="zh-CN" b="1" i="1" smtClean="0">
                <a:latin typeface="Times New Roman" pitchFamily="18" charset="0"/>
              </a:rPr>
              <a:t>d</a:t>
            </a:r>
            <a:r>
              <a:rPr lang="en-US" altLang="zh-CN" b="1" i="1" baseline="-25000" smtClean="0">
                <a:latin typeface="Times New Roman" pitchFamily="18" charset="0"/>
              </a:rPr>
              <a:t>j</a:t>
            </a:r>
            <a:r>
              <a:rPr lang="zh-CN" altLang="en-US" smtClean="0"/>
              <a:t>的分解算法</a:t>
            </a:r>
          </a:p>
        </p:txBody>
      </p:sp>
      <p:pic>
        <p:nvPicPr>
          <p:cNvPr id="89091" name="Picture 5" descr="改进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628775"/>
            <a:ext cx="81375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61</a:t>
            </a:fld>
            <a:endParaRPr lang="en-US" altLang="zh-C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sz="3400" smtClean="0"/>
              <a:t>另一种特殊矩阵</a:t>
            </a:r>
            <a:r>
              <a:rPr lang="en-US" altLang="zh-CN" sz="3400" smtClean="0"/>
              <a:t>——</a:t>
            </a:r>
            <a:br>
              <a:rPr lang="en-US" altLang="zh-CN" sz="3400" smtClean="0"/>
            </a:br>
            <a:r>
              <a:rPr lang="zh-CN" altLang="en-US" sz="3400" smtClean="0">
                <a:solidFill>
                  <a:srgbClr val="7030A0"/>
                </a:solidFill>
              </a:rPr>
              <a:t>对角占优的</a:t>
            </a:r>
            <a:r>
              <a:rPr lang="zh-CN" altLang="en-US" sz="3400" smtClean="0">
                <a:solidFill>
                  <a:srgbClr val="FF0000"/>
                </a:solidFill>
              </a:rPr>
              <a:t>三对角线</a:t>
            </a:r>
            <a:r>
              <a:rPr lang="zh-CN" altLang="en-US" sz="3400" smtClean="0"/>
              <a:t>方程组</a:t>
            </a:r>
          </a:p>
        </p:txBody>
      </p:sp>
      <p:pic>
        <p:nvPicPr>
          <p:cNvPr id="90115" name="Picture 5" descr="三对角线方程组"/>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2611"/>
          <a:stretch>
            <a:fillRect/>
          </a:stretch>
        </p:blipFill>
        <p:spPr bwMode="auto">
          <a:xfrm>
            <a:off x="468313" y="1773238"/>
            <a:ext cx="806450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62</a:t>
            </a:fld>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sz="3400" smtClean="0"/>
              <a:t>若三对角矩阵</a:t>
            </a:r>
            <a:r>
              <a:rPr lang="en-US" altLang="zh-CN" sz="3400" b="1" i="1" smtClean="0">
                <a:latin typeface="Times New Roman" pitchFamily="18" charset="0"/>
              </a:rPr>
              <a:t>A</a:t>
            </a:r>
            <a:r>
              <a:rPr lang="zh-CN" altLang="en-US" sz="3400" smtClean="0"/>
              <a:t>的所有顺序主子式非奇异，可进行</a:t>
            </a:r>
            <a:r>
              <a:rPr lang="en-US" altLang="zh-CN" sz="3400" smtClean="0"/>
              <a:t>Crout</a:t>
            </a:r>
            <a:r>
              <a:rPr lang="zh-CN" altLang="en-US" sz="3400" smtClean="0"/>
              <a:t>分解</a:t>
            </a:r>
          </a:p>
        </p:txBody>
      </p:sp>
      <p:pic>
        <p:nvPicPr>
          <p:cNvPr id="91139" name="Picture 4" descr="三对角阵分解"/>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23209"/>
          <a:stretch>
            <a:fillRect/>
          </a:stretch>
        </p:blipFill>
        <p:spPr bwMode="auto">
          <a:xfrm>
            <a:off x="611188" y="1268413"/>
            <a:ext cx="6192837"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Text Box 5">
            <a:hlinkClick r:id="rId3" action="ppaction://hlinksldjump"/>
          </p:cNvPr>
          <p:cNvSpPr txBox="1">
            <a:spLocks noChangeArrowheads="1"/>
          </p:cNvSpPr>
          <p:nvPr/>
        </p:nvSpPr>
        <p:spPr bwMode="auto">
          <a:xfrm>
            <a:off x="6588125" y="6021388"/>
            <a:ext cx="2376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b="1">
                <a:solidFill>
                  <a:srgbClr val="FF0000"/>
                </a:solidFill>
              </a:rPr>
              <a:t>回顾</a:t>
            </a:r>
            <a:r>
              <a:rPr lang="en-US" altLang="zh-CN" sz="2400" b="1">
                <a:solidFill>
                  <a:srgbClr val="FF0000"/>
                </a:solidFill>
              </a:rPr>
              <a:t>Crout</a:t>
            </a:r>
            <a:r>
              <a:rPr lang="zh-CN" altLang="en-US" sz="2400" b="1">
                <a:solidFill>
                  <a:srgbClr val="FF0000"/>
                </a:solidFill>
              </a:rPr>
              <a:t>分解</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63</a:t>
            </a:fld>
            <a:endParaRPr lang="en-US" altLang="zh-C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zh-CN" altLang="en-US" smtClean="0"/>
              <a:t>三对角阵</a:t>
            </a:r>
            <a:r>
              <a:rPr lang="en-US" altLang="zh-CN" b="1" i="1" smtClean="0">
                <a:latin typeface="Times New Roman" pitchFamily="18" charset="0"/>
              </a:rPr>
              <a:t>A</a:t>
            </a:r>
            <a:r>
              <a:rPr lang="zh-CN" altLang="en-US" smtClean="0"/>
              <a:t>的</a:t>
            </a:r>
            <a:r>
              <a:rPr lang="en-US" altLang="zh-CN" smtClean="0"/>
              <a:t>Crout</a:t>
            </a:r>
            <a:r>
              <a:rPr lang="zh-CN" altLang="en-US" smtClean="0"/>
              <a:t>分解算法</a:t>
            </a:r>
          </a:p>
        </p:txBody>
      </p:sp>
      <p:graphicFrame>
        <p:nvGraphicFramePr>
          <p:cNvPr id="16386" name="Object 4"/>
          <p:cNvGraphicFramePr>
            <a:graphicFrameLocks noGrp="1" noChangeAspect="1"/>
          </p:cNvGraphicFramePr>
          <p:nvPr>
            <p:ph idx="1"/>
          </p:nvPr>
        </p:nvGraphicFramePr>
        <p:xfrm>
          <a:off x="468313" y="1916113"/>
          <a:ext cx="7993062" cy="2878137"/>
        </p:xfrm>
        <a:graphic>
          <a:graphicData uri="http://schemas.openxmlformats.org/presentationml/2006/ole">
            <mc:AlternateContent xmlns:mc="http://schemas.openxmlformats.org/markup-compatibility/2006">
              <mc:Choice xmlns:v="urn:schemas-microsoft-com:vml" Requires="v">
                <p:oleObj spid="_x0000_s16402" name="公式" r:id="rId3" imgW="2539800" imgH="914400" progId="Equation.3">
                  <p:embed/>
                </p:oleObj>
              </mc:Choice>
              <mc:Fallback>
                <p:oleObj name="公式" r:id="rId3" imgW="2539800" imgH="914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916113"/>
                        <a:ext cx="7993062" cy="287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2" name="Text Box 6"/>
          <p:cNvSpPr txBox="1">
            <a:spLocks noChangeArrowheads="1"/>
          </p:cNvSpPr>
          <p:nvPr/>
        </p:nvSpPr>
        <p:spPr bwMode="auto">
          <a:xfrm>
            <a:off x="395288" y="5516563"/>
            <a:ext cx="828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3200" b="1">
                <a:solidFill>
                  <a:srgbClr val="FF0000"/>
                </a:solidFill>
              </a:rPr>
              <a:t>可是，我们的目标是求解</a:t>
            </a:r>
            <a:r>
              <a:rPr lang="en-US" altLang="zh-CN" sz="3200" b="1" i="1">
                <a:solidFill>
                  <a:srgbClr val="FF0000"/>
                </a:solidFill>
                <a:latin typeface="Times New Roman" pitchFamily="18" charset="0"/>
              </a:rPr>
              <a:t>x</a:t>
            </a:r>
            <a:r>
              <a:rPr lang="zh-CN" altLang="en-US" sz="3200" b="1">
                <a:solidFill>
                  <a:srgbClr val="FF0000"/>
                </a:solidFill>
              </a:rPr>
              <a:t>，没有必要都算</a:t>
            </a:r>
            <a:r>
              <a:rPr lang="zh-CN" altLang="en-US" sz="3200" b="1">
                <a:solidFill>
                  <a:srgbClr val="FF0000"/>
                </a:solidFill>
                <a:sym typeface="Wingdings" pitchFamily="2" charset="2"/>
              </a:rPr>
              <a:t></a:t>
            </a:r>
            <a:endParaRPr lang="zh-CN" altLang="en-US" sz="3200" b="1">
              <a:solidFill>
                <a:srgbClr val="FF0000"/>
              </a:solidFill>
            </a:endParaRP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64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502"/>
                                        </p:tgtEl>
                                        <p:attrNameLst>
                                          <p:attrName>style.visibility</p:attrName>
                                        </p:attrNameLst>
                                      </p:cBhvr>
                                      <p:to>
                                        <p:strVal val="visible"/>
                                      </p:to>
                                    </p:set>
                                    <p:anim calcmode="lin" valueType="num">
                                      <p:cBhvr additive="base">
                                        <p:cTn id="7" dur="500" fill="hold"/>
                                        <p:tgtEl>
                                          <p:spTgt spid="106502"/>
                                        </p:tgtEl>
                                        <p:attrNameLst>
                                          <p:attrName>ppt_x</p:attrName>
                                        </p:attrNameLst>
                                      </p:cBhvr>
                                      <p:tavLst>
                                        <p:tav tm="0">
                                          <p:val>
                                            <p:strVal val="#ppt_x"/>
                                          </p:val>
                                        </p:tav>
                                        <p:tav tm="100000">
                                          <p:val>
                                            <p:strVal val="#ppt_x"/>
                                          </p:val>
                                        </p:tav>
                                      </p:tavLst>
                                    </p:anim>
                                    <p:anim calcmode="lin" valueType="num">
                                      <p:cBhvr additive="base">
                                        <p:cTn id="8" dur="500" fill="hold"/>
                                        <p:tgtEl>
                                          <p:spTgt spid="1065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smtClean="0"/>
              <a:t>追赶法公式</a:t>
            </a:r>
          </a:p>
        </p:txBody>
      </p:sp>
      <p:pic>
        <p:nvPicPr>
          <p:cNvPr id="92163" name="Picture 5" descr="追赶法"/>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21" b="2946"/>
          <a:stretch>
            <a:fillRect/>
          </a:stretch>
        </p:blipFill>
        <p:spPr bwMode="auto">
          <a:xfrm>
            <a:off x="323850" y="981075"/>
            <a:ext cx="7632700" cy="581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65</a:t>
            </a:fld>
            <a:endParaRPr lang="en-US" altLang="zh-C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smtClean="0"/>
              <a:t>第</a:t>
            </a:r>
            <a:r>
              <a:rPr lang="en-US" altLang="zh-CN" smtClean="0"/>
              <a:t>6</a:t>
            </a:r>
            <a:r>
              <a:rPr lang="zh-CN" altLang="en-US" smtClean="0"/>
              <a:t>章 解线性方程组的迭代法</a:t>
            </a:r>
          </a:p>
        </p:txBody>
      </p:sp>
      <p:sp>
        <p:nvSpPr>
          <p:cNvPr id="93187" name="Rectangle 3"/>
          <p:cNvSpPr>
            <a:spLocks noGrp="1" noChangeArrowheads="1"/>
          </p:cNvSpPr>
          <p:nvPr>
            <p:ph type="body" idx="1"/>
          </p:nvPr>
        </p:nvSpPr>
        <p:spPr/>
        <p:txBody>
          <a:bodyPr/>
          <a:lstStyle/>
          <a:p>
            <a:pPr eaLnBrk="1" hangingPunct="1"/>
            <a:r>
              <a:rPr lang="zh-CN" altLang="en-US" smtClean="0"/>
              <a:t>引言</a:t>
            </a:r>
          </a:p>
          <a:p>
            <a:pPr eaLnBrk="1" hangingPunct="1"/>
            <a:r>
              <a:rPr lang="zh-CN" altLang="en-US" b="1" smtClean="0">
                <a:solidFill>
                  <a:srgbClr val="7030A0"/>
                </a:solidFill>
              </a:rPr>
              <a:t>基本迭代法</a:t>
            </a:r>
          </a:p>
          <a:p>
            <a:pPr lvl="1" eaLnBrk="1" hangingPunct="1"/>
            <a:r>
              <a:rPr lang="zh-CN" altLang="en-US" b="1" smtClean="0">
                <a:solidFill>
                  <a:srgbClr val="7030A0"/>
                </a:solidFill>
              </a:rPr>
              <a:t>雅可比迭代法</a:t>
            </a:r>
          </a:p>
          <a:p>
            <a:pPr lvl="1" eaLnBrk="1" hangingPunct="1"/>
            <a:r>
              <a:rPr lang="zh-CN" altLang="en-US" b="1" smtClean="0">
                <a:solidFill>
                  <a:srgbClr val="7030A0"/>
                </a:solidFill>
              </a:rPr>
              <a:t>高斯</a:t>
            </a:r>
            <a:r>
              <a:rPr lang="en-US" altLang="zh-CN" b="1" smtClean="0">
                <a:solidFill>
                  <a:srgbClr val="7030A0"/>
                </a:solidFill>
              </a:rPr>
              <a:t>-</a:t>
            </a:r>
            <a:r>
              <a:rPr lang="zh-CN" altLang="en-US" b="1" smtClean="0">
                <a:solidFill>
                  <a:srgbClr val="7030A0"/>
                </a:solidFill>
              </a:rPr>
              <a:t>塞得尔迭代法</a:t>
            </a:r>
          </a:p>
          <a:p>
            <a:pPr lvl="1" eaLnBrk="1" hangingPunct="1"/>
            <a:r>
              <a:rPr lang="zh-CN" altLang="en-US" smtClean="0"/>
              <a:t>超松弛迭代法</a:t>
            </a:r>
          </a:p>
          <a:p>
            <a:pPr eaLnBrk="1" hangingPunct="1"/>
            <a:r>
              <a:rPr lang="zh-CN" altLang="en-US" b="1" smtClean="0">
                <a:solidFill>
                  <a:srgbClr val="7030A0"/>
                </a:solidFill>
              </a:rPr>
              <a:t>迭代法的收敛性</a:t>
            </a:r>
          </a:p>
          <a:p>
            <a:pPr eaLnBrk="1" hangingPunct="1"/>
            <a:r>
              <a:rPr lang="zh-CN" altLang="en-US" smtClean="0"/>
              <a:t>分块迭代法</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66</a:t>
            </a:fld>
            <a:endParaRPr lang="en-US"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720725" y="287338"/>
            <a:ext cx="7704138" cy="649287"/>
          </a:xfrm>
        </p:spPr>
        <p:txBody>
          <a:bodyPr/>
          <a:lstStyle/>
          <a:p>
            <a:pPr eaLnBrk="1" hangingPunct="1"/>
            <a:r>
              <a:rPr lang="zh-CN" altLang="en-US" smtClean="0"/>
              <a:t>基本迭代法</a:t>
            </a:r>
          </a:p>
        </p:txBody>
      </p:sp>
      <p:sp>
        <p:nvSpPr>
          <p:cNvPr id="17411" name="Rectangle 3"/>
          <p:cNvSpPr>
            <a:spLocks noGrp="1" noChangeArrowheads="1"/>
          </p:cNvSpPr>
          <p:nvPr>
            <p:ph type="body" idx="1"/>
          </p:nvPr>
        </p:nvSpPr>
        <p:spPr>
          <a:xfrm>
            <a:off x="539750" y="981075"/>
            <a:ext cx="8208963" cy="5616575"/>
          </a:xfrm>
        </p:spPr>
        <p:txBody>
          <a:bodyPr/>
          <a:lstStyle/>
          <a:p>
            <a:pPr eaLnBrk="1" hangingPunct="1">
              <a:lnSpc>
                <a:spcPct val="150000"/>
              </a:lnSpc>
            </a:pPr>
            <a:r>
              <a:rPr lang="zh-CN" altLang="en-US" sz="2400" smtClean="0"/>
              <a:t>要把给定</a:t>
            </a:r>
            <a:r>
              <a:rPr lang="en-US" altLang="zh-CN" sz="2400" b="1" i="1" smtClean="0">
                <a:latin typeface="Times New Roman" pitchFamily="18" charset="0"/>
              </a:rPr>
              <a:t>AX = b</a:t>
            </a:r>
            <a:r>
              <a:rPr lang="zh-CN" altLang="en-US" sz="2400" smtClean="0"/>
              <a:t>转化成</a:t>
            </a:r>
            <a:r>
              <a:rPr lang="en-US" altLang="zh-CN" sz="2400" b="1" i="1" smtClean="0">
                <a:latin typeface="Times New Roman" pitchFamily="18" charset="0"/>
              </a:rPr>
              <a:t>X = BX + g</a:t>
            </a:r>
            <a:r>
              <a:rPr lang="zh-CN" altLang="en-US" sz="2400" smtClean="0"/>
              <a:t>，通常将</a:t>
            </a:r>
            <a:r>
              <a:rPr lang="en-US" altLang="zh-CN" sz="2400" b="1" i="1" smtClean="0">
                <a:latin typeface="Times New Roman" pitchFamily="18" charset="0"/>
              </a:rPr>
              <a:t>A</a:t>
            </a:r>
            <a:r>
              <a:rPr lang="zh-CN" altLang="en-US" sz="2400" smtClean="0"/>
              <a:t>分裂为</a:t>
            </a:r>
          </a:p>
          <a:p>
            <a:pPr eaLnBrk="1" hangingPunct="1">
              <a:lnSpc>
                <a:spcPct val="150000"/>
              </a:lnSpc>
              <a:buFont typeface="Wingdings" pitchFamily="2" charset="2"/>
              <a:buNone/>
            </a:pPr>
            <a:r>
              <a:rPr lang="zh-CN" altLang="en-US" sz="2400" smtClean="0"/>
              <a:t>	</a:t>
            </a:r>
            <a:r>
              <a:rPr lang="en-US" altLang="zh-CN" sz="2400" b="1" i="1" smtClean="0">
                <a:latin typeface="Times New Roman" pitchFamily="18" charset="0"/>
              </a:rPr>
              <a:t>A = M – N</a:t>
            </a:r>
            <a:r>
              <a:rPr lang="en-US" altLang="zh-CN" sz="2400" smtClean="0"/>
              <a:t>, </a:t>
            </a:r>
            <a:r>
              <a:rPr lang="zh-CN" altLang="en-US" sz="2400" smtClean="0"/>
              <a:t>其中</a:t>
            </a:r>
            <a:r>
              <a:rPr lang="en-US" altLang="zh-CN" sz="2400" b="1" i="1" smtClean="0">
                <a:latin typeface="Times New Roman" pitchFamily="18" charset="0"/>
              </a:rPr>
              <a:t>M</a:t>
            </a:r>
            <a:r>
              <a:rPr lang="zh-CN" altLang="en-US" sz="2400" smtClean="0"/>
              <a:t>是可选择的非奇异矩阵，且使得</a:t>
            </a:r>
            <a:r>
              <a:rPr lang="en-US" altLang="zh-CN" sz="2400" b="1" i="1" smtClean="0">
                <a:latin typeface="Times New Roman" pitchFamily="18" charset="0"/>
              </a:rPr>
              <a:t>MX=d</a:t>
            </a:r>
            <a:r>
              <a:rPr lang="zh-CN" altLang="en-US" sz="2400" smtClean="0"/>
              <a:t>容易求解，称</a:t>
            </a:r>
            <a:r>
              <a:rPr lang="en-US" altLang="zh-CN" sz="2400" b="1" i="1" smtClean="0">
                <a:latin typeface="Times New Roman" pitchFamily="18" charset="0"/>
              </a:rPr>
              <a:t>M</a:t>
            </a:r>
            <a:r>
              <a:rPr lang="zh-CN" altLang="en-US" sz="2400" smtClean="0"/>
              <a:t>为</a:t>
            </a:r>
            <a:r>
              <a:rPr lang="zh-CN" altLang="en-US" sz="2400" b="1" smtClean="0">
                <a:solidFill>
                  <a:srgbClr val="660066"/>
                </a:solidFill>
              </a:rPr>
              <a:t>分裂矩阵</a:t>
            </a:r>
            <a:r>
              <a:rPr lang="zh-CN" altLang="en-US" sz="2400" smtClean="0"/>
              <a:t>．</a:t>
            </a:r>
          </a:p>
          <a:p>
            <a:pPr eaLnBrk="1" hangingPunct="1">
              <a:lnSpc>
                <a:spcPct val="150000"/>
              </a:lnSpc>
            </a:pPr>
            <a:r>
              <a:rPr lang="zh-CN" altLang="en-US" sz="2400" smtClean="0"/>
              <a:t>于是，求解</a:t>
            </a:r>
            <a:r>
              <a:rPr lang="en-US" altLang="zh-CN" sz="2400" b="1" i="1" smtClean="0">
                <a:latin typeface="Times New Roman" pitchFamily="18" charset="0"/>
              </a:rPr>
              <a:t>AX = b</a:t>
            </a:r>
            <a:r>
              <a:rPr lang="zh-CN" altLang="en-US" sz="2400" smtClean="0"/>
              <a:t>转化成</a:t>
            </a:r>
            <a:r>
              <a:rPr lang="en-US" altLang="zh-CN" sz="2400" b="1" i="1" smtClean="0">
                <a:latin typeface="Times New Roman" pitchFamily="18" charset="0"/>
              </a:rPr>
              <a:t>MX =NX + b</a:t>
            </a:r>
            <a:r>
              <a:rPr lang="en-US" altLang="zh-CN" sz="2400" smtClean="0"/>
              <a:t>, </a:t>
            </a:r>
            <a:r>
              <a:rPr lang="zh-CN" altLang="en-US" sz="2400" smtClean="0"/>
              <a:t>或者</a:t>
            </a:r>
          </a:p>
          <a:p>
            <a:pPr eaLnBrk="1" hangingPunct="1">
              <a:lnSpc>
                <a:spcPct val="150000"/>
              </a:lnSpc>
              <a:buFont typeface="Wingdings" pitchFamily="2" charset="2"/>
              <a:buNone/>
            </a:pPr>
            <a:r>
              <a:rPr lang="zh-CN" altLang="en-US" sz="2400" smtClean="0"/>
              <a:t>		 </a:t>
            </a:r>
            <a:r>
              <a:rPr lang="en-US" altLang="zh-CN" sz="2400" b="1" i="1" smtClean="0">
                <a:latin typeface="Times New Roman" pitchFamily="18" charset="0"/>
              </a:rPr>
              <a:t>AX = b </a:t>
            </a:r>
            <a:r>
              <a:rPr lang="en-US" altLang="zh-CN" sz="2400" b="1" i="1" smtClean="0">
                <a:latin typeface="Times New Roman" pitchFamily="18" charset="0"/>
                <a:sym typeface="Symbol" pitchFamily="18" charset="2"/>
              </a:rPr>
              <a:t> </a:t>
            </a:r>
            <a:r>
              <a:rPr lang="en-US" altLang="zh-CN" sz="2400" b="1" i="1" smtClean="0">
                <a:latin typeface="Times New Roman" pitchFamily="18" charset="0"/>
              </a:rPr>
              <a:t>X =M</a:t>
            </a:r>
            <a:r>
              <a:rPr lang="en-US" altLang="zh-CN" sz="2400" b="1" i="1" baseline="30000" smtClean="0">
                <a:latin typeface="Times New Roman" pitchFamily="18" charset="0"/>
              </a:rPr>
              <a:t>-1</a:t>
            </a:r>
            <a:r>
              <a:rPr lang="en-US" altLang="zh-CN" sz="2400" b="1" i="1" smtClean="0">
                <a:latin typeface="Times New Roman" pitchFamily="18" charset="0"/>
              </a:rPr>
              <a:t>NX + M</a:t>
            </a:r>
            <a:r>
              <a:rPr lang="en-US" altLang="zh-CN" sz="2400" b="1" i="1" baseline="30000" smtClean="0">
                <a:latin typeface="Times New Roman" pitchFamily="18" charset="0"/>
              </a:rPr>
              <a:t>-1</a:t>
            </a:r>
            <a:r>
              <a:rPr lang="en-US" altLang="zh-CN" sz="2400" b="1" i="1" smtClean="0">
                <a:latin typeface="Times New Roman" pitchFamily="18" charset="0"/>
              </a:rPr>
              <a:t>b</a:t>
            </a:r>
            <a:endParaRPr lang="en-US" altLang="en-US" sz="2400" b="1" i="1" smtClean="0">
              <a:latin typeface="Times New Roman" pitchFamily="18" charset="0"/>
              <a:sym typeface="Symbol" pitchFamily="18" charset="2"/>
            </a:endParaRPr>
          </a:p>
          <a:p>
            <a:pPr eaLnBrk="1" hangingPunct="1">
              <a:lnSpc>
                <a:spcPct val="150000"/>
              </a:lnSpc>
            </a:pPr>
            <a:r>
              <a:rPr lang="zh-CN" altLang="en-US" sz="2400" smtClean="0"/>
              <a:t>可构造一阶定常迭代法如下：</a:t>
            </a:r>
          </a:p>
          <a:p>
            <a:pPr eaLnBrk="1" hangingPunct="1">
              <a:lnSpc>
                <a:spcPct val="150000"/>
              </a:lnSpc>
              <a:buFont typeface="Wingdings" pitchFamily="2" charset="2"/>
              <a:buNone/>
            </a:pPr>
            <a:r>
              <a:rPr lang="zh-CN" altLang="en-US" sz="2400" smtClean="0"/>
              <a:t>		</a:t>
            </a:r>
            <a:r>
              <a:rPr lang="en-US" altLang="zh-CN" sz="2400" b="1" i="1" smtClean="0">
                <a:latin typeface="Times New Roman" pitchFamily="18" charset="0"/>
              </a:rPr>
              <a:t>X </a:t>
            </a:r>
            <a:r>
              <a:rPr lang="en-US" altLang="zh-CN" sz="2400" b="1" i="1" baseline="30000" smtClean="0">
                <a:latin typeface="Times New Roman" pitchFamily="18" charset="0"/>
              </a:rPr>
              <a:t>(0)</a:t>
            </a:r>
            <a:r>
              <a:rPr lang="en-US" altLang="zh-CN" sz="2400" baseline="30000" smtClean="0"/>
              <a:t>     </a:t>
            </a:r>
            <a:r>
              <a:rPr lang="en-US" altLang="zh-CN" sz="2400" smtClean="0"/>
              <a:t>(</a:t>
            </a:r>
            <a:r>
              <a:rPr lang="zh-CN" altLang="en-US" sz="2400" smtClean="0"/>
              <a:t>初始向量</a:t>
            </a:r>
            <a:r>
              <a:rPr lang="en-US" altLang="zh-CN" sz="2400" smtClean="0"/>
              <a:t>)</a:t>
            </a:r>
          </a:p>
          <a:p>
            <a:pPr eaLnBrk="1" hangingPunct="1">
              <a:lnSpc>
                <a:spcPct val="150000"/>
              </a:lnSpc>
              <a:buFont typeface="Wingdings" pitchFamily="2" charset="2"/>
              <a:buNone/>
            </a:pPr>
            <a:r>
              <a:rPr lang="en-US" altLang="zh-CN" sz="2400" smtClean="0"/>
              <a:t>		</a:t>
            </a:r>
            <a:r>
              <a:rPr lang="en-US" altLang="zh-CN" sz="2400" b="1" i="1" smtClean="0">
                <a:latin typeface="Times New Roman" pitchFamily="18" charset="0"/>
              </a:rPr>
              <a:t>X </a:t>
            </a:r>
            <a:r>
              <a:rPr lang="en-US" altLang="zh-CN" sz="2400" b="1" i="1" baseline="30000" smtClean="0">
                <a:latin typeface="Times New Roman" pitchFamily="18" charset="0"/>
              </a:rPr>
              <a:t>(k+1)</a:t>
            </a:r>
            <a:r>
              <a:rPr lang="en-US" altLang="zh-CN" sz="2400" b="1" i="1" smtClean="0">
                <a:latin typeface="Times New Roman" pitchFamily="18" charset="0"/>
              </a:rPr>
              <a:t> = (I - M</a:t>
            </a:r>
            <a:r>
              <a:rPr lang="en-US" altLang="zh-CN" sz="2400" b="1" i="1" baseline="30000" smtClean="0">
                <a:latin typeface="Times New Roman" pitchFamily="18" charset="0"/>
              </a:rPr>
              <a:t>-1</a:t>
            </a:r>
            <a:r>
              <a:rPr lang="en-US" altLang="zh-CN" sz="2400" b="1" i="1" smtClean="0">
                <a:latin typeface="Times New Roman" pitchFamily="18" charset="0"/>
              </a:rPr>
              <a:t>A) X</a:t>
            </a:r>
            <a:r>
              <a:rPr lang="en-US" altLang="zh-CN" sz="2400" b="1" i="1" baseline="30000" smtClean="0">
                <a:latin typeface="Times New Roman" pitchFamily="18" charset="0"/>
              </a:rPr>
              <a:t>(k)</a:t>
            </a:r>
            <a:r>
              <a:rPr lang="en-US" altLang="zh-CN" sz="2400" b="1" i="1" smtClean="0">
                <a:latin typeface="Times New Roman" pitchFamily="18" charset="0"/>
              </a:rPr>
              <a:t> + M</a:t>
            </a:r>
            <a:r>
              <a:rPr lang="en-US" altLang="zh-CN" sz="2400" b="1" i="1" baseline="30000" smtClean="0">
                <a:latin typeface="Times New Roman" pitchFamily="18" charset="0"/>
              </a:rPr>
              <a:t>-1</a:t>
            </a:r>
            <a:r>
              <a:rPr lang="en-US" altLang="zh-CN" sz="2400" b="1" i="1" smtClean="0">
                <a:latin typeface="Times New Roman" pitchFamily="18" charset="0"/>
              </a:rPr>
              <a:t>b  </a:t>
            </a:r>
            <a:r>
              <a:rPr lang="en-US" altLang="zh-CN" sz="2400" b="1" smtClean="0">
                <a:latin typeface="Times New Roman" pitchFamily="18" charset="0"/>
              </a:rPr>
              <a:t>(</a:t>
            </a:r>
            <a:r>
              <a:rPr lang="en-US" altLang="zh-CN" sz="2400" b="1" i="1" smtClean="0">
                <a:latin typeface="Times New Roman" pitchFamily="18" charset="0"/>
              </a:rPr>
              <a:t>k=0, 1, 2, …</a:t>
            </a:r>
            <a:r>
              <a:rPr lang="en-US" altLang="zh-CN" sz="2400" b="1" smtClean="0">
                <a:latin typeface="Times New Roman" pitchFamily="18" charset="0"/>
              </a:rPr>
              <a:t>)</a:t>
            </a:r>
          </a:p>
          <a:p>
            <a:pPr eaLnBrk="1" hangingPunct="1">
              <a:lnSpc>
                <a:spcPct val="150000"/>
              </a:lnSpc>
            </a:pPr>
            <a:r>
              <a:rPr lang="zh-CN" altLang="en-US" sz="2400" b="1" smtClean="0">
                <a:solidFill>
                  <a:srgbClr val="660066"/>
                </a:solidFill>
              </a:rPr>
              <a:t>选取不同的</a:t>
            </a:r>
            <a:r>
              <a:rPr lang="en-US" altLang="zh-CN" sz="2400" b="1" i="1" smtClean="0">
                <a:solidFill>
                  <a:srgbClr val="660066"/>
                </a:solidFill>
                <a:latin typeface="Times New Roman" pitchFamily="18" charset="0"/>
              </a:rPr>
              <a:t>M</a:t>
            </a:r>
            <a:r>
              <a:rPr lang="zh-CN" altLang="en-US" sz="2400" b="1" smtClean="0">
                <a:solidFill>
                  <a:srgbClr val="660066"/>
                </a:solidFill>
              </a:rPr>
              <a:t>就得到不同的迭代法</a:t>
            </a:r>
            <a:r>
              <a:rPr lang="zh-CN" altLang="en-US" sz="2400" smtClean="0"/>
              <a:t>．</a:t>
            </a:r>
          </a:p>
        </p:txBody>
      </p:sp>
      <p:sp>
        <p:nvSpPr>
          <p:cNvPr id="17412" name="AutoShape 4"/>
          <p:cNvSpPr>
            <a:spLocks noChangeArrowheads="1"/>
          </p:cNvSpPr>
          <p:nvPr/>
        </p:nvSpPr>
        <p:spPr bwMode="auto">
          <a:xfrm>
            <a:off x="5076825" y="2133600"/>
            <a:ext cx="1582738" cy="865188"/>
          </a:xfrm>
          <a:prstGeom prst="wedgeRoundRectCallout">
            <a:avLst>
              <a:gd name="adj1" fmla="val -115796"/>
              <a:gd name="adj2" fmla="val 128347"/>
              <a:gd name="adj3" fmla="val 16667"/>
            </a:avLst>
          </a:prstGeom>
          <a:solidFill>
            <a:schemeClr val="accent1"/>
          </a:solidFill>
          <a:ln w="9525">
            <a:solidFill>
              <a:schemeClr val="tx1"/>
            </a:solidFill>
            <a:miter lim="800000"/>
            <a:headEnd/>
            <a:tailEnd/>
          </a:ln>
        </p:spPr>
        <p:txBody>
          <a:bodyPr/>
          <a:lstStyle/>
          <a:p>
            <a:pPr algn="ctr"/>
            <a:r>
              <a:rPr lang="en-US" altLang="zh-CN" b="1" i="1">
                <a:latin typeface="Times New Roman" pitchFamily="18" charset="0"/>
              </a:rPr>
              <a:t>A=M-N</a:t>
            </a:r>
          </a:p>
          <a:p>
            <a:pPr algn="ctr"/>
            <a:r>
              <a:rPr lang="en-US" altLang="zh-CN" b="1" i="1">
                <a:latin typeface="Times New Roman" pitchFamily="18" charset="0"/>
              </a:rPr>
              <a:t>→N=M-A</a:t>
            </a:r>
          </a:p>
        </p:txBody>
      </p:sp>
      <p:sp>
        <p:nvSpPr>
          <p:cNvPr id="17413" name="AutoShape 5"/>
          <p:cNvSpPr>
            <a:spLocks noChangeArrowheads="1"/>
          </p:cNvSpPr>
          <p:nvPr/>
        </p:nvSpPr>
        <p:spPr bwMode="auto">
          <a:xfrm>
            <a:off x="4643438" y="4652963"/>
            <a:ext cx="1800225" cy="576262"/>
          </a:xfrm>
          <a:prstGeom prst="wedgeRoundRectCallout">
            <a:avLst>
              <a:gd name="adj1" fmla="val -139949"/>
              <a:gd name="adj2" fmla="val 104546"/>
              <a:gd name="adj3" fmla="val 16667"/>
            </a:avLst>
          </a:prstGeom>
          <a:solidFill>
            <a:schemeClr val="accent1"/>
          </a:solidFill>
          <a:ln w="9525">
            <a:solidFill>
              <a:schemeClr val="tx1"/>
            </a:solidFill>
            <a:miter lim="800000"/>
            <a:headEnd/>
            <a:tailEnd/>
          </a:ln>
        </p:spPr>
        <p:txBody>
          <a:bodyPr/>
          <a:lstStyle/>
          <a:p>
            <a:pPr algn="ctr"/>
            <a:r>
              <a:rPr lang="en-US" altLang="zh-CN" sz="2400" b="1" i="1">
                <a:latin typeface="Times New Roman" pitchFamily="18" charset="0"/>
              </a:rPr>
              <a:t>B=I-M</a:t>
            </a:r>
            <a:r>
              <a:rPr lang="en-US" altLang="zh-CN" sz="2400" b="1" i="1" baseline="30000">
                <a:latin typeface="Times New Roman" pitchFamily="18" charset="0"/>
              </a:rPr>
              <a:t>-1</a:t>
            </a:r>
            <a:r>
              <a:rPr lang="en-US" altLang="zh-CN" sz="2400" b="1" i="1">
                <a:latin typeface="Times New Roman" pitchFamily="18" charset="0"/>
              </a:rPr>
              <a:t>A</a:t>
            </a:r>
          </a:p>
        </p:txBody>
      </p:sp>
      <p:sp>
        <p:nvSpPr>
          <p:cNvPr id="17414" name="AutoShape 6"/>
          <p:cNvSpPr>
            <a:spLocks noChangeArrowheads="1"/>
          </p:cNvSpPr>
          <p:nvPr/>
        </p:nvSpPr>
        <p:spPr bwMode="auto">
          <a:xfrm>
            <a:off x="6372225" y="5949950"/>
            <a:ext cx="1800225" cy="576263"/>
          </a:xfrm>
          <a:prstGeom prst="wedgeRoundRectCallout">
            <a:avLst>
              <a:gd name="adj1" fmla="val -127426"/>
              <a:gd name="adj2" fmla="val -93528"/>
              <a:gd name="adj3" fmla="val 16667"/>
            </a:avLst>
          </a:prstGeom>
          <a:solidFill>
            <a:schemeClr val="accent1"/>
          </a:solidFill>
          <a:ln w="9525">
            <a:solidFill>
              <a:schemeClr val="tx1"/>
            </a:solidFill>
            <a:miter lim="800000"/>
            <a:headEnd/>
            <a:tailEnd/>
          </a:ln>
        </p:spPr>
        <p:txBody>
          <a:bodyPr/>
          <a:lstStyle/>
          <a:p>
            <a:pPr algn="ctr"/>
            <a:r>
              <a:rPr lang="en-US" altLang="zh-CN" sz="2400" b="1" i="1">
                <a:latin typeface="Times New Roman" pitchFamily="18" charset="0"/>
              </a:rPr>
              <a:t>g=M</a:t>
            </a:r>
            <a:r>
              <a:rPr lang="en-US" altLang="zh-CN" sz="2400" b="1" i="1" baseline="30000">
                <a:latin typeface="Times New Roman" pitchFamily="18" charset="0"/>
              </a:rPr>
              <a:t>-1</a:t>
            </a:r>
            <a:r>
              <a:rPr lang="en-US" altLang="zh-CN" sz="2400" b="1" i="1">
                <a:latin typeface="Times New Roman" pitchFamily="18" charset="0"/>
              </a:rPr>
              <a:t>b</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67</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blinds(horizontal)">
                                      <p:cBhvr>
                                        <p:cTn id="7" dur="500"/>
                                        <p:tgtEl>
                                          <p:spTgt spid="174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blinds(horizontal)">
                                      <p:cBhvr>
                                        <p:cTn id="12" dur="500"/>
                                        <p:tgtEl>
                                          <p:spTgt spid="174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14"/>
                                        </p:tgtEl>
                                        <p:attrNameLst>
                                          <p:attrName>style.visibility</p:attrName>
                                        </p:attrNameLst>
                                      </p:cBhvr>
                                      <p:to>
                                        <p:strVal val="visible"/>
                                      </p:to>
                                    </p:set>
                                    <p:animEffect transition="in" filter="blinds(horizontal)">
                                      <p:cBhvr>
                                        <p:cTn id="17" dur="500"/>
                                        <p:tgtEl>
                                          <p:spTgt spid="174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7411">
                                            <p:txEl>
                                              <p:pRg st="7" end="7"/>
                                            </p:txEl>
                                          </p:spTgt>
                                        </p:tgtEl>
                                        <p:attrNameLst>
                                          <p:attrName>style.visibility</p:attrName>
                                        </p:attrNameLst>
                                      </p:cBhvr>
                                      <p:to>
                                        <p:strVal val="visible"/>
                                      </p:to>
                                    </p:set>
                                    <p:anim calcmode="lin" valueType="num">
                                      <p:cBhvr additive="base">
                                        <p:cTn id="22" dur="500" fill="hold"/>
                                        <p:tgtEl>
                                          <p:spTgt spid="17411">
                                            <p:txEl>
                                              <p:pRg st="7" end="7"/>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41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P spid="17413" grpId="0" animBg="1"/>
      <p:bldP spid="174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13"/>
          <p:cNvSpPr>
            <a:spLocks noGrp="1" noChangeArrowheads="1"/>
          </p:cNvSpPr>
          <p:nvPr>
            <p:ph type="title"/>
          </p:nvPr>
        </p:nvSpPr>
        <p:spPr/>
        <p:txBody>
          <a:bodyPr/>
          <a:lstStyle/>
          <a:p>
            <a:pPr eaLnBrk="1" hangingPunct="1"/>
            <a:r>
              <a:rPr lang="zh-CN" altLang="en-US" smtClean="0"/>
              <a:t>为选取</a:t>
            </a:r>
            <a:r>
              <a:rPr lang="en-US" altLang="zh-CN" b="1" i="1" smtClean="0">
                <a:latin typeface="Times New Roman" pitchFamily="18" charset="0"/>
              </a:rPr>
              <a:t>M</a:t>
            </a:r>
            <a:r>
              <a:rPr lang="zh-CN" altLang="en-US" smtClean="0"/>
              <a:t>做准备</a:t>
            </a:r>
          </a:p>
        </p:txBody>
      </p:sp>
      <p:sp>
        <p:nvSpPr>
          <p:cNvPr id="17414" name="Rectangle 3"/>
          <p:cNvSpPr>
            <a:spLocks noGrp="1" noChangeArrowheads="1"/>
          </p:cNvSpPr>
          <p:nvPr>
            <p:ph type="body" idx="1"/>
          </p:nvPr>
        </p:nvSpPr>
        <p:spPr/>
        <p:txBody>
          <a:bodyPr/>
          <a:lstStyle/>
          <a:p>
            <a:pPr eaLnBrk="1" hangingPunct="1"/>
            <a:r>
              <a:rPr lang="zh-CN" altLang="en-US" smtClean="0"/>
              <a:t>为方便记，设</a:t>
            </a:r>
            <a:r>
              <a:rPr lang="en-US" altLang="zh-CN" b="1" i="1" smtClean="0">
                <a:latin typeface="Times New Roman" pitchFamily="18" charset="0"/>
              </a:rPr>
              <a:t>a</a:t>
            </a:r>
            <a:r>
              <a:rPr lang="en-US" altLang="zh-CN" b="1" i="1" baseline="-25000" smtClean="0">
                <a:latin typeface="Times New Roman" pitchFamily="18" charset="0"/>
              </a:rPr>
              <a:t>ii</a:t>
            </a:r>
            <a:r>
              <a:rPr lang="en-US" altLang="zh-CN" b="1" i="1" smtClean="0">
                <a:latin typeface="Times New Roman" pitchFamily="18" charset="0"/>
                <a:cs typeface="Times New Roman" pitchFamily="18" charset="0"/>
              </a:rPr>
              <a:t>≠0 (i=1, 2, …, n)</a:t>
            </a:r>
            <a:r>
              <a:rPr lang="zh-CN" altLang="en-US" smtClean="0"/>
              <a:t>，将</a:t>
            </a:r>
            <a:r>
              <a:rPr lang="en-US" altLang="zh-CN" b="1" i="1" smtClean="0">
                <a:latin typeface="Times New Roman" pitchFamily="18" charset="0"/>
                <a:cs typeface="Times New Roman" pitchFamily="18" charset="0"/>
              </a:rPr>
              <a:t>A</a:t>
            </a:r>
            <a:r>
              <a:rPr lang="zh-CN" altLang="en-US" smtClean="0"/>
              <a:t>分解成三部分</a:t>
            </a:r>
            <a:r>
              <a:rPr lang="en-US" altLang="zh-CN" b="1" i="1" smtClean="0">
                <a:latin typeface="Times New Roman" pitchFamily="18" charset="0"/>
                <a:cs typeface="Times New Roman" pitchFamily="18" charset="0"/>
              </a:rPr>
              <a:t>A = D – L – U</a:t>
            </a:r>
            <a:r>
              <a:rPr lang="en-US" altLang="zh-CN" smtClean="0"/>
              <a:t>, </a:t>
            </a:r>
            <a:r>
              <a:rPr lang="zh-CN" altLang="en-US" smtClean="0"/>
              <a:t>其中</a:t>
            </a:r>
          </a:p>
        </p:txBody>
      </p:sp>
      <p:graphicFrame>
        <p:nvGraphicFramePr>
          <p:cNvPr id="17410" name="Object 5"/>
          <p:cNvGraphicFramePr>
            <a:graphicFrameLocks noGrp="1" noChangeAspect="1"/>
          </p:cNvGraphicFramePr>
          <p:nvPr>
            <p:ph sz="quarter" idx="4294967295"/>
          </p:nvPr>
        </p:nvGraphicFramePr>
        <p:xfrm>
          <a:off x="1347788" y="3716338"/>
          <a:ext cx="4232275" cy="1193800"/>
        </p:xfrm>
        <a:graphic>
          <a:graphicData uri="http://schemas.openxmlformats.org/presentationml/2006/ole">
            <mc:AlternateContent xmlns:mc="http://schemas.openxmlformats.org/markup-compatibility/2006">
              <mc:Choice xmlns:v="urn:schemas-microsoft-com:vml" Requires="v">
                <p:oleObj spid="_x0000_s17454" name="Equation" r:id="rId3" imgW="1650960" imgH="533160" progId="Equation.DSMT4">
                  <p:embed/>
                </p:oleObj>
              </mc:Choice>
              <mc:Fallback>
                <p:oleObj name="Equation" r:id="rId3" imgW="1650960" imgH="5331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788" y="3716338"/>
                        <a:ext cx="4232275"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8"/>
          <p:cNvGraphicFramePr>
            <a:graphicFrameLocks noGrp="1" noChangeAspect="1"/>
          </p:cNvGraphicFramePr>
          <p:nvPr>
            <p:ph sz="quarter" idx="4294967295"/>
          </p:nvPr>
        </p:nvGraphicFramePr>
        <p:xfrm>
          <a:off x="1403350" y="2852738"/>
          <a:ext cx="3887788" cy="474662"/>
        </p:xfrm>
        <a:graphic>
          <a:graphicData uri="http://schemas.openxmlformats.org/presentationml/2006/ole">
            <mc:AlternateContent xmlns:mc="http://schemas.openxmlformats.org/markup-compatibility/2006">
              <mc:Choice xmlns:v="urn:schemas-microsoft-com:vml" Requires="v">
                <p:oleObj spid="_x0000_s17455" name="Equation" r:id="rId5" imgW="1765080" imgH="228600" progId="Equation.DSMT4">
                  <p:embed/>
                </p:oleObj>
              </mc:Choice>
              <mc:Fallback>
                <p:oleObj name="Equation" r:id="rId5" imgW="1765080" imgH="2286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852738"/>
                        <a:ext cx="3887788"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2" name="Object 11"/>
          <p:cNvGraphicFramePr>
            <a:graphicFrameLocks noChangeAspect="1"/>
          </p:cNvGraphicFramePr>
          <p:nvPr/>
        </p:nvGraphicFramePr>
        <p:xfrm>
          <a:off x="1330325" y="5157788"/>
          <a:ext cx="3889375" cy="1166812"/>
        </p:xfrm>
        <a:graphic>
          <a:graphicData uri="http://schemas.openxmlformats.org/presentationml/2006/ole">
            <mc:AlternateContent xmlns:mc="http://schemas.openxmlformats.org/markup-compatibility/2006">
              <mc:Choice xmlns:v="urn:schemas-microsoft-com:vml" Requires="v">
                <p:oleObj spid="_x0000_s17456" name="Equation" r:id="rId7" imgW="1765080" imgH="533160" progId="Equation.DSMT4">
                  <p:embed/>
                </p:oleObj>
              </mc:Choice>
              <mc:Fallback>
                <p:oleObj name="Equation" r:id="rId7" imgW="1765080" imgH="53316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0325" y="5157788"/>
                        <a:ext cx="3889375"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68</a:t>
            </a:fld>
            <a:endParaRPr lang="en-US" altLang="zh-CN"/>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mtClean="0"/>
              <a:t>D</a:t>
            </a:r>
            <a:r>
              <a:rPr lang="zh-CN" altLang="en-US" smtClean="0"/>
              <a:t>、</a:t>
            </a:r>
            <a:r>
              <a:rPr lang="en-US" altLang="zh-CN" smtClean="0"/>
              <a:t>L</a:t>
            </a:r>
            <a:r>
              <a:rPr lang="zh-CN" altLang="en-US" smtClean="0"/>
              <a:t>、</a:t>
            </a:r>
            <a:r>
              <a:rPr lang="en-US" altLang="zh-CN" smtClean="0"/>
              <a:t>U</a:t>
            </a:r>
          </a:p>
        </p:txBody>
      </p:sp>
      <p:pic>
        <p:nvPicPr>
          <p:cNvPr id="95235" name="Picture 4" descr="DLU"/>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1295400"/>
            <a:ext cx="8316913"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69</a:t>
            </a:fld>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7"/>
          <p:cNvGrpSpPr>
            <a:grpSpLocks/>
          </p:cNvGrpSpPr>
          <p:nvPr/>
        </p:nvGrpSpPr>
        <p:grpSpPr bwMode="auto">
          <a:xfrm>
            <a:off x="533400" y="1371600"/>
            <a:ext cx="8077200" cy="4033838"/>
            <a:chOff x="336" y="864"/>
            <a:chExt cx="5088" cy="2541"/>
          </a:xfrm>
        </p:grpSpPr>
        <p:pic>
          <p:nvPicPr>
            <p:cNvPr id="44035" name="Picture 5" descr="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6" y="864"/>
              <a:ext cx="5088" cy="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6"/>
            <p:cNvSpPr txBox="1">
              <a:spLocks noChangeArrowheads="1"/>
            </p:cNvSpPr>
            <p:nvPr/>
          </p:nvSpPr>
          <p:spPr bwMode="auto">
            <a:xfrm>
              <a:off x="696" y="873"/>
              <a:ext cx="552"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b="1">
                  <a:solidFill>
                    <a:srgbClr val="660033"/>
                  </a:solidFill>
                </a:rPr>
                <a:t>定理</a:t>
              </a:r>
              <a:r>
                <a:rPr lang="en-US" altLang="zh-CN" b="1">
                  <a:solidFill>
                    <a:srgbClr val="660033"/>
                  </a:solidFill>
                </a:rPr>
                <a:t>1</a:t>
              </a:r>
            </a:p>
          </p:txBody>
        </p:sp>
      </p:gr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7</a:t>
            </a:fld>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eaLnBrk="1" hangingPunct="1"/>
            <a:r>
              <a:rPr lang="zh-CN" altLang="en-US" smtClean="0"/>
              <a:t>选</a:t>
            </a:r>
            <a:r>
              <a:rPr lang="en-US" altLang="zh-CN" b="1" i="1" smtClean="0">
                <a:latin typeface="Times New Roman" pitchFamily="18" charset="0"/>
              </a:rPr>
              <a:t>M=D</a:t>
            </a:r>
          </a:p>
        </p:txBody>
      </p:sp>
      <p:graphicFrame>
        <p:nvGraphicFramePr>
          <p:cNvPr id="18434" name="Rectangle 4"/>
          <p:cNvGraphicFramePr>
            <a:graphicFrameLocks noGrp="1"/>
          </p:cNvGraphicFramePr>
          <p:nvPr>
            <p:ph sz="quarter" idx="2"/>
          </p:nvPr>
        </p:nvGraphicFramePr>
        <p:xfrm>
          <a:off x="5024438" y="1600200"/>
          <a:ext cx="3284537" cy="2189163"/>
        </p:xfrm>
        <a:graphic>
          <a:graphicData uri="http://schemas.openxmlformats.org/presentationml/2006/ole">
            <mc:AlternateContent xmlns:mc="http://schemas.openxmlformats.org/markup-compatibility/2006">
              <mc:Choice xmlns:v="urn:schemas-microsoft-com:vml" Requires="v">
                <p:oleObj spid="_x0000_s18463" name="公式" r:id="rId3" imgW="0" imgH="0" progId="Equation.3">
                  <p:embed/>
                </p:oleObj>
              </mc:Choice>
              <mc:Fallback>
                <p:oleObj name="公式" r:id="rId3"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024438" y="1600200"/>
                        <a:ext cx="3284537" cy="218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5" name="Object 8"/>
          <p:cNvGraphicFramePr>
            <a:graphicFrameLocks noChangeAspect="1"/>
          </p:cNvGraphicFramePr>
          <p:nvPr/>
        </p:nvGraphicFramePr>
        <p:xfrm>
          <a:off x="1692275" y="1268413"/>
          <a:ext cx="5761038" cy="5341937"/>
        </p:xfrm>
        <a:graphic>
          <a:graphicData uri="http://schemas.openxmlformats.org/presentationml/2006/ole">
            <mc:AlternateContent xmlns:mc="http://schemas.openxmlformats.org/markup-compatibility/2006">
              <mc:Choice xmlns:v="urn:schemas-microsoft-com:vml" Requires="v">
                <p:oleObj spid="_x0000_s18464" name="公式" r:id="rId4" imgW="3314520" imgH="3073320" progId="Equation.3">
                  <p:embed/>
                </p:oleObj>
              </mc:Choice>
              <mc:Fallback>
                <p:oleObj name="公式" r:id="rId4" imgW="3314520" imgH="307332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268413"/>
                        <a:ext cx="5761038" cy="534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BD5B9C2-8087-436B-BFFF-11EAC88A9A4A}" type="slidenum">
              <a:rPr lang="en-US" altLang="zh-CN" smtClean="0"/>
              <a:pPr>
                <a:defRPr/>
              </a:pPr>
              <a:t>70</a:t>
            </a:fld>
            <a:endParaRPr lang="en-US" altLang="zh-CN"/>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eaLnBrk="1" hangingPunct="1"/>
            <a:r>
              <a:rPr lang="zh-CN" altLang="en-US" sz="3000" smtClean="0">
                <a:solidFill>
                  <a:schemeClr val="tx1"/>
                </a:solidFill>
                <a:latin typeface="楷体_GB2312" pitchFamily="49" charset="-122"/>
                <a:ea typeface="楷体_GB2312" pitchFamily="49" charset="-122"/>
              </a:rPr>
              <a:t>雅可比</a:t>
            </a:r>
            <a:r>
              <a:rPr lang="en-US" altLang="zh-CN" sz="3000" smtClean="0">
                <a:solidFill>
                  <a:schemeClr val="tx1"/>
                </a:solidFill>
                <a:latin typeface="楷体_GB2312" pitchFamily="49" charset="-122"/>
                <a:ea typeface="楷体_GB2312" pitchFamily="49" charset="-122"/>
              </a:rPr>
              <a:t>(Jacobi)</a:t>
            </a:r>
            <a:r>
              <a:rPr lang="zh-CN" altLang="en-US" sz="3000" smtClean="0">
                <a:solidFill>
                  <a:schemeClr val="tx1"/>
                </a:solidFill>
                <a:latin typeface="楷体_GB2312" pitchFamily="49" charset="-122"/>
                <a:ea typeface="楷体_GB2312" pitchFamily="49" charset="-122"/>
              </a:rPr>
              <a:t>迭代法</a:t>
            </a:r>
          </a:p>
        </p:txBody>
      </p:sp>
      <p:graphicFrame>
        <p:nvGraphicFramePr>
          <p:cNvPr id="21506" name="Object 4"/>
          <p:cNvGraphicFramePr>
            <a:graphicFrameLocks noGrp="1" noChangeAspect="1"/>
          </p:cNvGraphicFramePr>
          <p:nvPr>
            <p:ph sz="half" idx="1"/>
          </p:nvPr>
        </p:nvGraphicFramePr>
        <p:xfrm>
          <a:off x="1530350" y="1557338"/>
          <a:ext cx="6786563" cy="2087562"/>
        </p:xfrm>
        <a:graphic>
          <a:graphicData uri="http://schemas.openxmlformats.org/presentationml/2006/ole">
            <mc:AlternateContent xmlns:mc="http://schemas.openxmlformats.org/markup-compatibility/2006">
              <mc:Choice xmlns:v="urn:schemas-microsoft-com:vml" Requires="v">
                <p:oleObj spid="_x0000_s21536" name="Equation" r:id="rId3" imgW="2095200" imgH="812520" progId="Equation.DSMT4">
                  <p:embed/>
                </p:oleObj>
              </mc:Choice>
              <mc:Fallback>
                <p:oleObj name="Equation" r:id="rId3" imgW="2095200" imgH="81252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1557338"/>
                        <a:ext cx="6786563" cy="2087562"/>
                      </a:xfrm>
                      <a:prstGeom prst="rect">
                        <a:avLst/>
                      </a:prstGeom>
                      <a:gradFill rotWithShape="0">
                        <a:gsLst>
                          <a:gs pos="0">
                            <a:srgbClr val="FFFF00"/>
                          </a:gs>
                          <a:gs pos="100000">
                            <a:srgbClr val="FFFF00">
                              <a:gamma/>
                              <a:shade val="79608"/>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7" name="Object 6"/>
          <p:cNvGraphicFramePr>
            <a:graphicFrameLocks noGrp="1" noChangeAspect="1"/>
          </p:cNvGraphicFramePr>
          <p:nvPr>
            <p:ph sz="half" idx="2"/>
          </p:nvPr>
        </p:nvGraphicFramePr>
        <p:xfrm>
          <a:off x="1936750" y="3908425"/>
          <a:ext cx="4360863" cy="1100138"/>
        </p:xfrm>
        <a:graphic>
          <a:graphicData uri="http://schemas.openxmlformats.org/presentationml/2006/ole">
            <mc:AlternateContent xmlns:mc="http://schemas.openxmlformats.org/markup-compatibility/2006">
              <mc:Choice xmlns:v="urn:schemas-microsoft-com:vml" Requires="v">
                <p:oleObj spid="_x0000_s21537" name="Equation" r:id="rId5" imgW="1879560" imgH="469800" progId="Equation.DSMT4">
                  <p:embed/>
                </p:oleObj>
              </mc:Choice>
              <mc:Fallback>
                <p:oleObj name="Equation" r:id="rId5" imgW="1879560" imgH="4698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50" y="3908425"/>
                        <a:ext cx="4360863" cy="1100138"/>
                      </a:xfrm>
                      <a:prstGeom prst="rect">
                        <a:avLst/>
                      </a:prstGeom>
                      <a:gradFill rotWithShape="0">
                        <a:gsLst>
                          <a:gs pos="0">
                            <a:srgbClr val="FF66FF"/>
                          </a:gs>
                          <a:gs pos="100000">
                            <a:srgbClr val="FF66FF">
                              <a:gamma/>
                              <a:tint val="3137"/>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9" name="Text Box 8"/>
          <p:cNvSpPr txBox="1">
            <a:spLocks noChangeArrowheads="1"/>
          </p:cNvSpPr>
          <p:nvPr/>
        </p:nvSpPr>
        <p:spPr bwMode="auto">
          <a:xfrm>
            <a:off x="1600200" y="5394325"/>
            <a:ext cx="392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t>（</a:t>
            </a:r>
            <a:r>
              <a:rPr lang="en-US" altLang="zh-CN" sz="2400" b="1" i="1">
                <a:latin typeface="Times New Roman" pitchFamily="18" charset="0"/>
              </a:rPr>
              <a:t>K=0, 1</a:t>
            </a:r>
            <a:r>
              <a:rPr lang="en-US" altLang="zh-CN" sz="2400"/>
              <a:t>, …</a:t>
            </a:r>
            <a:r>
              <a:rPr lang="zh-CN" altLang="en-US" sz="2400"/>
              <a:t>表示迭代次数）</a:t>
            </a:r>
          </a:p>
        </p:txBody>
      </p:sp>
      <p:sp>
        <p:nvSpPr>
          <p:cNvPr id="2" name="灯片编号占位符 1"/>
          <p:cNvSpPr>
            <a:spLocks noGrp="1"/>
          </p:cNvSpPr>
          <p:nvPr>
            <p:ph type="sldNum" sz="quarter" idx="12"/>
          </p:nvPr>
        </p:nvSpPr>
        <p:spPr/>
        <p:txBody>
          <a:bodyPr/>
          <a:lstStyle/>
          <a:p>
            <a:pPr>
              <a:defRPr/>
            </a:pPr>
            <a:fld id="{2ADDA2EE-6365-4171-A5B8-E081DF641FDC}" type="slidenum">
              <a:rPr lang="en-US" altLang="zh-CN" smtClean="0"/>
              <a:pPr>
                <a:defRPr/>
              </a:pPr>
              <a:t>71</a:t>
            </a:fld>
            <a:endParaRPr lang="en-US" altLang="zh-CN"/>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zh-CN" altLang="en-US" smtClean="0"/>
              <a:t>选</a:t>
            </a:r>
            <a:r>
              <a:rPr lang="en-US" altLang="zh-CN" b="1" i="1" smtClean="0">
                <a:latin typeface="Times New Roman" pitchFamily="18" charset="0"/>
              </a:rPr>
              <a:t>M=D-L</a:t>
            </a:r>
          </a:p>
        </p:txBody>
      </p:sp>
      <p:graphicFrame>
        <p:nvGraphicFramePr>
          <p:cNvPr id="22531" name="Object 4"/>
          <p:cNvGraphicFramePr>
            <a:graphicFrameLocks noChangeAspect="1"/>
          </p:cNvGraphicFramePr>
          <p:nvPr>
            <p:extLst>
              <p:ext uri="{D42A27DB-BD31-4B8C-83A1-F6EECF244321}">
                <p14:modId xmlns:p14="http://schemas.microsoft.com/office/powerpoint/2010/main" val="3037716728"/>
              </p:ext>
            </p:extLst>
          </p:nvPr>
        </p:nvGraphicFramePr>
        <p:xfrm>
          <a:off x="609600" y="1099004"/>
          <a:ext cx="7988300" cy="5737225"/>
        </p:xfrm>
        <a:graphic>
          <a:graphicData uri="http://schemas.openxmlformats.org/presentationml/2006/ole">
            <mc:AlternateContent xmlns:mc="http://schemas.openxmlformats.org/markup-compatibility/2006">
              <mc:Choice xmlns:v="urn:schemas-microsoft-com:vml" Requires="v">
                <p:oleObj spid="_x0000_s22557" name="公式" r:id="rId3" imgW="4597200" imgH="3301920" progId="Equation.3">
                  <p:embed/>
                </p:oleObj>
              </mc:Choice>
              <mc:Fallback>
                <p:oleObj name="公式" r:id="rId3" imgW="4597200" imgH="3301920" progId="Equation.3">
                  <p:embed/>
                  <p:pic>
                    <p:nvPicPr>
                      <p:cNvPr id="0" name="Object 4"/>
                      <p:cNvPicPr>
                        <a:picLocks noChangeAspect="1" noChangeArrowheads="1"/>
                      </p:cNvPicPr>
                      <p:nvPr/>
                    </p:nvPicPr>
                    <p:blipFill>
                      <a:blip r:embed="rId4"/>
                      <a:srcRect/>
                      <a:stretch>
                        <a:fillRect/>
                      </a:stretch>
                    </p:blipFill>
                    <p:spPr bwMode="auto">
                      <a:xfrm>
                        <a:off x="609600" y="1099004"/>
                        <a:ext cx="7988300" cy="573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BD5B9C2-8087-436B-BFFF-11EAC88A9A4A}" type="slidenum">
              <a:rPr lang="en-US" altLang="zh-CN" smtClean="0"/>
              <a:pPr>
                <a:defRPr/>
              </a:pPr>
              <a:t>72</a:t>
            </a:fld>
            <a:endParaRPr lang="en-US" altLang="zh-CN"/>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5"/>
          <p:cNvSpPr>
            <a:spLocks noGrp="1" noChangeArrowheads="1"/>
          </p:cNvSpPr>
          <p:nvPr>
            <p:ph type="title"/>
          </p:nvPr>
        </p:nvSpPr>
        <p:spPr/>
        <p:txBody>
          <a:bodyPr/>
          <a:lstStyle/>
          <a:p>
            <a:pPr eaLnBrk="1" hangingPunct="1"/>
            <a:r>
              <a:rPr lang="zh-CN" altLang="en-US" smtClean="0"/>
              <a:t>高斯</a:t>
            </a:r>
            <a:r>
              <a:rPr lang="en-US" altLang="zh-CN" smtClean="0"/>
              <a:t>-</a:t>
            </a:r>
            <a:r>
              <a:rPr lang="zh-CN" altLang="en-US" smtClean="0"/>
              <a:t>赛德尔迭代法的矩阵形式</a:t>
            </a:r>
          </a:p>
        </p:txBody>
      </p:sp>
      <p:graphicFrame>
        <p:nvGraphicFramePr>
          <p:cNvPr id="24578" name="Object 3"/>
          <p:cNvGraphicFramePr>
            <a:graphicFrameLocks noGrp="1" noChangeAspect="1"/>
          </p:cNvGraphicFramePr>
          <p:nvPr>
            <p:ph idx="4294967295"/>
          </p:nvPr>
        </p:nvGraphicFramePr>
        <p:xfrm>
          <a:off x="611188" y="1557338"/>
          <a:ext cx="8064500" cy="4772025"/>
        </p:xfrm>
        <a:graphic>
          <a:graphicData uri="http://schemas.openxmlformats.org/presentationml/2006/ole">
            <mc:AlternateContent xmlns:mc="http://schemas.openxmlformats.org/markup-compatibility/2006">
              <mc:Choice xmlns:v="urn:schemas-microsoft-com:vml" Requires="v">
                <p:oleObj spid="_x0000_s24593" name="公式" r:id="rId3" imgW="3390840" imgH="2006280" progId="Equation.3">
                  <p:embed/>
                </p:oleObj>
              </mc:Choice>
              <mc:Fallback>
                <p:oleObj name="公式" r:id="rId3" imgW="3390840" imgH="20062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57338"/>
                        <a:ext cx="8064500" cy="477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7BF1FDE-B707-4382-834B-5925135A470F}" type="slidenum">
              <a:rPr lang="en-US" altLang="zh-CN" smtClean="0"/>
              <a:pPr>
                <a:defRPr/>
              </a:pPr>
              <a:t>73</a:t>
            </a:fld>
            <a:endParaRPr lang="en-US" altLang="zh-CN"/>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6"/>
          <p:cNvSpPr>
            <a:spLocks noGrp="1" noChangeArrowheads="1"/>
          </p:cNvSpPr>
          <p:nvPr>
            <p:ph type="title"/>
          </p:nvPr>
        </p:nvSpPr>
        <p:spPr/>
        <p:txBody>
          <a:bodyPr/>
          <a:lstStyle/>
          <a:p>
            <a:pPr eaLnBrk="1" hangingPunct="1"/>
            <a:r>
              <a:rPr lang="zh-CN" altLang="en-US" smtClean="0"/>
              <a:t>高斯</a:t>
            </a:r>
            <a:r>
              <a:rPr lang="en-US" altLang="zh-CN" smtClean="0"/>
              <a:t>-</a:t>
            </a:r>
            <a:r>
              <a:rPr lang="zh-CN" altLang="en-US" smtClean="0"/>
              <a:t>赛德尔迭代法的矩阵形式</a:t>
            </a:r>
          </a:p>
        </p:txBody>
      </p:sp>
      <p:sp>
        <p:nvSpPr>
          <p:cNvPr id="25604" name="Rectangle 7"/>
          <p:cNvSpPr>
            <a:spLocks noGrp="1" noChangeArrowheads="1"/>
          </p:cNvSpPr>
          <p:nvPr>
            <p:ph type="body" idx="1"/>
          </p:nvPr>
        </p:nvSpPr>
        <p:spPr>
          <a:xfrm>
            <a:off x="468313" y="5876925"/>
            <a:ext cx="8229600" cy="569913"/>
          </a:xfrm>
        </p:spPr>
        <p:txBody>
          <a:bodyPr/>
          <a:lstStyle/>
          <a:p>
            <a:pPr eaLnBrk="1" hangingPunct="1">
              <a:lnSpc>
                <a:spcPct val="90000"/>
              </a:lnSpc>
            </a:pPr>
            <a:r>
              <a:rPr lang="zh-CN" altLang="en-US" sz="2400" smtClean="0"/>
              <a:t>式中矩阵</a:t>
            </a:r>
            <a:r>
              <a:rPr lang="en-US" altLang="zh-CN" sz="2400" b="1" i="1" smtClean="0">
                <a:latin typeface="Times New Roman" pitchFamily="18" charset="0"/>
              </a:rPr>
              <a:t>B=(D-L)</a:t>
            </a:r>
            <a:r>
              <a:rPr lang="en-US" altLang="zh-CN" sz="2400" b="1" i="1" baseline="30000" smtClean="0">
                <a:latin typeface="Times New Roman" pitchFamily="18" charset="0"/>
              </a:rPr>
              <a:t>-1</a:t>
            </a:r>
            <a:r>
              <a:rPr lang="en-US" altLang="zh-CN" sz="2400" b="1" i="1" smtClean="0">
                <a:latin typeface="Times New Roman" pitchFamily="18" charset="0"/>
              </a:rPr>
              <a:t>U</a:t>
            </a:r>
            <a:r>
              <a:rPr lang="zh-CN" altLang="en-US" sz="2400" smtClean="0"/>
              <a:t>为</a:t>
            </a:r>
            <a:r>
              <a:rPr lang="en-US" altLang="zh-CN" sz="2400" smtClean="0"/>
              <a:t>Gauss-Seidel</a:t>
            </a:r>
            <a:r>
              <a:rPr lang="zh-CN" altLang="en-US" sz="2400" smtClean="0"/>
              <a:t>迭代法的</a:t>
            </a:r>
            <a:r>
              <a:rPr lang="zh-CN" altLang="en-US" sz="2400" b="1" smtClean="0">
                <a:solidFill>
                  <a:srgbClr val="660066"/>
                </a:solidFill>
              </a:rPr>
              <a:t>迭代矩阵</a:t>
            </a:r>
          </a:p>
        </p:txBody>
      </p:sp>
      <p:graphicFrame>
        <p:nvGraphicFramePr>
          <p:cNvPr id="25602" name="Object 4"/>
          <p:cNvGraphicFramePr>
            <a:graphicFrameLocks noGrp="1" noChangeAspect="1"/>
          </p:cNvGraphicFramePr>
          <p:nvPr>
            <p:ph idx="4294967295"/>
          </p:nvPr>
        </p:nvGraphicFramePr>
        <p:xfrm>
          <a:off x="611188" y="1557338"/>
          <a:ext cx="7705725" cy="4148137"/>
        </p:xfrm>
        <a:graphic>
          <a:graphicData uri="http://schemas.openxmlformats.org/presentationml/2006/ole">
            <mc:AlternateContent xmlns:mc="http://schemas.openxmlformats.org/markup-compatibility/2006">
              <mc:Choice xmlns:v="urn:schemas-microsoft-com:vml" Requires="v">
                <p:oleObj spid="_x0000_s25618" name="公式" r:id="rId3" imgW="4483080" imgH="2412720" progId="Equation.3">
                  <p:embed/>
                </p:oleObj>
              </mc:Choice>
              <mc:Fallback>
                <p:oleObj name="公式" r:id="rId3" imgW="4483080" imgH="24127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57338"/>
                        <a:ext cx="7705725" cy="414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74</a:t>
            </a:fld>
            <a:endParaRPr lang="en-US" altLang="zh-CN"/>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125"/>
          <p:cNvSpPr>
            <a:spLocks noGrp="1" noChangeArrowheads="1"/>
          </p:cNvSpPr>
          <p:nvPr>
            <p:ph type="title"/>
          </p:nvPr>
        </p:nvSpPr>
        <p:spPr/>
        <p:txBody>
          <a:bodyPr/>
          <a:lstStyle/>
          <a:p>
            <a:pPr eaLnBrk="1" hangingPunct="1"/>
            <a:r>
              <a:rPr lang="zh-CN" altLang="en-US" smtClean="0"/>
              <a:t>一阶定常迭代法的基本定理</a:t>
            </a:r>
          </a:p>
        </p:txBody>
      </p:sp>
      <p:sp>
        <p:nvSpPr>
          <p:cNvPr id="26628" name="Rectangle 6"/>
          <p:cNvSpPr>
            <a:spLocks noChangeArrowheads="1"/>
          </p:cNvSpPr>
          <p:nvPr/>
        </p:nvSpPr>
        <p:spPr bwMode="auto">
          <a:xfrm>
            <a:off x="3468688" y="3940175"/>
            <a:ext cx="2286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aphicFrame>
        <p:nvGraphicFramePr>
          <p:cNvPr id="26626" name="Object 4"/>
          <p:cNvGraphicFramePr>
            <a:graphicFrameLocks noChangeAspect="1"/>
          </p:cNvGraphicFramePr>
          <p:nvPr/>
        </p:nvGraphicFramePr>
        <p:xfrm>
          <a:off x="611188" y="1412875"/>
          <a:ext cx="7532687" cy="3730625"/>
        </p:xfrm>
        <a:graphic>
          <a:graphicData uri="http://schemas.openxmlformats.org/presentationml/2006/ole">
            <mc:AlternateContent xmlns:mc="http://schemas.openxmlformats.org/markup-compatibility/2006">
              <mc:Choice xmlns:v="urn:schemas-microsoft-com:vml" Requires="v">
                <p:oleObj spid="_x0000_s26645" name="Equation" r:id="rId3" imgW="2920680" imgH="1498320" progId="Equation.DSMT4">
                  <p:embed/>
                </p:oleObj>
              </mc:Choice>
              <mc:Fallback>
                <p:oleObj name="Equation" r:id="rId3" imgW="2920680" imgH="149832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412875"/>
                        <a:ext cx="7532687" cy="373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9" name="Text Box 127"/>
          <p:cNvSpPr txBox="1">
            <a:spLocks noChangeArrowheads="1"/>
          </p:cNvSpPr>
          <p:nvPr/>
        </p:nvSpPr>
        <p:spPr bwMode="auto">
          <a:xfrm>
            <a:off x="611188" y="1470025"/>
            <a:ext cx="1152525"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800" b="1">
                <a:solidFill>
                  <a:schemeClr val="folHlink"/>
                </a:solidFill>
              </a:rPr>
              <a:t>定理</a:t>
            </a:r>
            <a:r>
              <a:rPr lang="en-US" altLang="zh-CN" sz="2800" b="1">
                <a:solidFill>
                  <a:schemeClr val="folHlink"/>
                </a:solidFill>
              </a:rPr>
              <a:t>4</a:t>
            </a:r>
          </a:p>
        </p:txBody>
      </p:sp>
      <p:sp>
        <p:nvSpPr>
          <p:cNvPr id="26630" name="Text Box 128"/>
          <p:cNvSpPr txBox="1">
            <a:spLocks noChangeArrowheads="1"/>
          </p:cNvSpPr>
          <p:nvPr/>
        </p:nvSpPr>
        <p:spPr bwMode="auto">
          <a:xfrm>
            <a:off x="4402138" y="1446213"/>
            <a:ext cx="1655762" cy="519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800">
                <a:solidFill>
                  <a:srgbClr val="FF0000"/>
                </a:solidFill>
              </a:rPr>
              <a:t>充要条件</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75</a:t>
            </a:fld>
            <a:endParaRPr lang="en-US" altLang="zh-CN"/>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2" name="Rectangle 40"/>
          <p:cNvSpPr>
            <a:spLocks noGrp="1" noChangeArrowheads="1"/>
          </p:cNvSpPr>
          <p:nvPr>
            <p:ph type="title"/>
          </p:nvPr>
        </p:nvSpPr>
        <p:spPr/>
        <p:txBody>
          <a:bodyPr/>
          <a:lstStyle/>
          <a:p>
            <a:pPr eaLnBrk="1" hangingPunct="1"/>
            <a:r>
              <a:rPr lang="en-US" altLang="zh-CN" b="1" i="1" smtClean="0">
                <a:latin typeface="Times New Roman" pitchFamily="18" charset="0"/>
              </a:rPr>
              <a:t>B</a:t>
            </a:r>
            <a:r>
              <a:rPr lang="zh-CN" altLang="en-US" smtClean="0"/>
              <a:t>的形式复杂，特征值不好求</a:t>
            </a:r>
            <a:r>
              <a:rPr lang="zh-CN" altLang="en-US" smtClean="0">
                <a:sym typeface="Wingdings" pitchFamily="2" charset="2"/>
              </a:rPr>
              <a:t></a:t>
            </a:r>
            <a:endParaRPr lang="zh-CN" altLang="en-US" smtClean="0"/>
          </a:p>
        </p:txBody>
      </p:sp>
      <p:graphicFrame>
        <p:nvGraphicFramePr>
          <p:cNvPr id="27650" name="Object 16"/>
          <p:cNvGraphicFramePr>
            <a:graphicFrameLocks noChangeAspect="1"/>
          </p:cNvGraphicFramePr>
          <p:nvPr/>
        </p:nvGraphicFramePr>
        <p:xfrm>
          <a:off x="166688" y="1625600"/>
          <a:ext cx="8715375" cy="2266950"/>
        </p:xfrm>
        <a:graphic>
          <a:graphicData uri="http://schemas.openxmlformats.org/presentationml/2006/ole">
            <mc:AlternateContent xmlns:mc="http://schemas.openxmlformats.org/markup-compatibility/2006">
              <mc:Choice xmlns:v="urn:schemas-microsoft-com:vml" Requires="v">
                <p:oleObj spid="_x0000_s27687" name="Equation" r:id="rId3" imgW="3784320" imgH="990360" progId="Equation.DSMT4">
                  <p:embed/>
                </p:oleObj>
              </mc:Choice>
              <mc:Fallback>
                <p:oleObj name="Equation" r:id="rId3" imgW="3784320" imgH="990360" progId="Equation.DSMT4">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8" y="1625600"/>
                        <a:ext cx="8715375" cy="226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3" name="Text Box 42"/>
          <p:cNvSpPr txBox="1">
            <a:spLocks noChangeArrowheads="1"/>
          </p:cNvSpPr>
          <p:nvPr/>
        </p:nvSpPr>
        <p:spPr bwMode="auto">
          <a:xfrm>
            <a:off x="107950" y="1628775"/>
            <a:ext cx="1152525"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800" b="1">
                <a:solidFill>
                  <a:schemeClr val="folHlink"/>
                </a:solidFill>
              </a:rPr>
              <a:t>定理</a:t>
            </a:r>
            <a:r>
              <a:rPr lang="en-US" altLang="zh-CN" sz="2800" b="1">
                <a:solidFill>
                  <a:schemeClr val="folHlink"/>
                </a:solidFill>
              </a:rPr>
              <a:t>5</a:t>
            </a:r>
          </a:p>
        </p:txBody>
      </p:sp>
      <p:sp>
        <p:nvSpPr>
          <p:cNvPr id="27654" name="Text Box 43"/>
          <p:cNvSpPr txBox="1">
            <a:spLocks noChangeArrowheads="1"/>
          </p:cNvSpPr>
          <p:nvPr/>
        </p:nvSpPr>
        <p:spPr bwMode="auto">
          <a:xfrm>
            <a:off x="3635375" y="1628775"/>
            <a:ext cx="144145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a:solidFill>
                  <a:srgbClr val="FF0000"/>
                </a:solidFill>
              </a:rPr>
              <a:t>充分条件</a:t>
            </a:r>
          </a:p>
        </p:txBody>
      </p:sp>
      <p:pic>
        <p:nvPicPr>
          <p:cNvPr id="15405" name="Picture 45" descr="第五章定理1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076700"/>
            <a:ext cx="91440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104"/>
          <p:cNvSpPr>
            <a:spLocks noChangeArrowheads="1"/>
          </p:cNvSpPr>
          <p:nvPr/>
        </p:nvSpPr>
        <p:spPr bwMode="auto">
          <a:xfrm>
            <a:off x="1619250" y="3357563"/>
            <a:ext cx="720725" cy="576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2" name="Group 106"/>
          <p:cNvGrpSpPr>
            <a:grpSpLocks/>
          </p:cNvGrpSpPr>
          <p:nvPr/>
        </p:nvGrpSpPr>
        <p:grpSpPr bwMode="auto">
          <a:xfrm>
            <a:off x="1116013" y="5445125"/>
            <a:ext cx="6162675" cy="944563"/>
            <a:chOff x="476" y="3339"/>
            <a:chExt cx="3882" cy="595"/>
          </a:xfrm>
        </p:grpSpPr>
        <p:graphicFrame>
          <p:nvGraphicFramePr>
            <p:cNvPr id="27651" name="Object 28"/>
            <p:cNvGraphicFramePr>
              <a:graphicFrameLocks noChangeAspect="1"/>
            </p:cNvGraphicFramePr>
            <p:nvPr/>
          </p:nvGraphicFramePr>
          <p:xfrm>
            <a:off x="1429" y="3339"/>
            <a:ext cx="2929" cy="595"/>
          </p:xfrm>
          <a:graphic>
            <a:graphicData uri="http://schemas.openxmlformats.org/presentationml/2006/ole">
              <mc:AlternateContent xmlns:mc="http://schemas.openxmlformats.org/markup-compatibility/2006">
                <mc:Choice xmlns:v="urn:schemas-microsoft-com:vml" Requires="v">
                  <p:oleObj spid="_x0000_s27688" name="Equation" r:id="rId6" imgW="2209680" imgH="482400" progId="Equation.3">
                    <p:embed/>
                  </p:oleObj>
                </mc:Choice>
                <mc:Fallback>
                  <p:oleObj name="Equation" r:id="rId6" imgW="2209680" imgH="482400" progId="Equation.3">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9" y="3339"/>
                          <a:ext cx="2929"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8" name="Text Box 105"/>
            <p:cNvSpPr txBox="1">
              <a:spLocks noChangeArrowheads="1"/>
            </p:cNvSpPr>
            <p:nvPr/>
          </p:nvSpPr>
          <p:spPr bwMode="auto">
            <a:xfrm>
              <a:off x="476" y="3430"/>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800"/>
                <a:t>且有：</a:t>
              </a:r>
            </a:p>
          </p:txBody>
        </p:sp>
      </p:grpSp>
      <p:sp>
        <p:nvSpPr>
          <p:cNvPr id="3" name="灯片编号占位符 2"/>
          <p:cNvSpPr>
            <a:spLocks noGrp="1"/>
          </p:cNvSpPr>
          <p:nvPr>
            <p:ph type="sldNum" sz="quarter" idx="12"/>
          </p:nvPr>
        </p:nvSpPr>
        <p:spPr/>
        <p:txBody>
          <a:bodyPr/>
          <a:lstStyle/>
          <a:p>
            <a:pPr>
              <a:defRPr/>
            </a:pPr>
            <a:fld id="{7FB3D1DC-D78D-41E2-9E1B-56A78D0C3F04}" type="slidenum">
              <a:rPr lang="en-US" altLang="zh-CN" smtClean="0"/>
              <a:pPr>
                <a:defRPr/>
              </a:pPr>
              <a:t>76</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5405"/>
                                        </p:tgtEl>
                                        <p:attrNameLst>
                                          <p:attrName>style.visibility</p:attrName>
                                        </p:attrNameLst>
                                      </p:cBhvr>
                                      <p:to>
                                        <p:strVal val="visible"/>
                                      </p:to>
                                    </p:set>
                                    <p:animEffect transition="in" filter="diamond(in)">
                                      <p:cBhvr>
                                        <p:cTn id="7" dur="2000"/>
                                        <p:tgtEl>
                                          <p:spTgt spid="154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7" name="Text Box 21"/>
          <p:cNvSpPr txBox="1">
            <a:spLocks noChangeArrowheads="1"/>
          </p:cNvSpPr>
          <p:nvPr/>
        </p:nvSpPr>
        <p:spPr bwMode="auto">
          <a:xfrm>
            <a:off x="533400" y="457200"/>
            <a:ext cx="845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b="1">
                <a:latin typeface="Times New Roman" pitchFamily="18" charset="0"/>
              </a:rPr>
              <a:t>        </a:t>
            </a:r>
            <a:r>
              <a:rPr lang="zh-CN" altLang="en-US" sz="2800" b="1">
                <a:latin typeface="Times New Roman" pitchFamily="18" charset="0"/>
              </a:rPr>
              <a:t>将</a:t>
            </a:r>
            <a:r>
              <a:rPr lang="zh-CN" altLang="en-US" sz="2800" b="1">
                <a:latin typeface="Times New Roman" pitchFamily="18" charset="0"/>
                <a:hlinkClick r:id="rId3" action="ppaction://hlinksldjump" tooltip="前往引用"/>
              </a:rPr>
              <a:t>定理</a:t>
            </a:r>
            <a:r>
              <a:rPr lang="en-US" altLang="zh-CN" sz="2800" b="1">
                <a:latin typeface="Times New Roman" pitchFamily="18" charset="0"/>
                <a:hlinkClick r:id="rId3" action="ppaction://hlinksldjump" tooltip="前往引用"/>
              </a:rPr>
              <a:t>4</a:t>
            </a:r>
            <a:r>
              <a:rPr lang="zh-CN" altLang="en-US" sz="2800" b="1">
                <a:latin typeface="Times New Roman" pitchFamily="18" charset="0"/>
              </a:rPr>
              <a:t>和</a:t>
            </a:r>
            <a:r>
              <a:rPr lang="en-US" altLang="zh-CN" sz="2800" b="1">
                <a:latin typeface="Times New Roman" pitchFamily="18" charset="0"/>
              </a:rPr>
              <a:t>5</a:t>
            </a:r>
            <a:r>
              <a:rPr lang="zh-CN" altLang="en-US" sz="2800" b="1">
                <a:latin typeface="Times New Roman" pitchFamily="18" charset="0"/>
              </a:rPr>
              <a:t>用于</a:t>
            </a:r>
            <a:r>
              <a:rPr lang="en-US" altLang="zh-CN" sz="2800" b="1" i="1">
                <a:latin typeface="Times New Roman" pitchFamily="18" charset="0"/>
              </a:rPr>
              <a:t>Jacobi</a:t>
            </a:r>
            <a:r>
              <a:rPr lang="zh-CN" altLang="en-US" sz="2800" b="1">
                <a:latin typeface="Times New Roman" pitchFamily="18" charset="0"/>
              </a:rPr>
              <a:t>迭代法及</a:t>
            </a:r>
            <a:r>
              <a:rPr lang="en-US" altLang="zh-CN" sz="2800" b="1" i="1">
                <a:latin typeface="Times New Roman" pitchFamily="18" charset="0"/>
              </a:rPr>
              <a:t>Seidel</a:t>
            </a:r>
            <a:r>
              <a:rPr lang="zh-CN" altLang="en-US" sz="2800" b="1">
                <a:latin typeface="Times New Roman" pitchFamily="18" charset="0"/>
              </a:rPr>
              <a:t>迭代法，则有</a:t>
            </a:r>
          </a:p>
        </p:txBody>
      </p:sp>
      <p:graphicFrame>
        <p:nvGraphicFramePr>
          <p:cNvPr id="66582" name="Object 22"/>
          <p:cNvGraphicFramePr>
            <a:graphicFrameLocks noGrp="1" noChangeAspect="1"/>
          </p:cNvGraphicFramePr>
          <p:nvPr>
            <p:ph sz="half" idx="1"/>
            <p:extLst>
              <p:ext uri="{D42A27DB-BD31-4B8C-83A1-F6EECF244321}">
                <p14:modId xmlns:p14="http://schemas.microsoft.com/office/powerpoint/2010/main" val="1320111252"/>
              </p:ext>
            </p:extLst>
          </p:nvPr>
        </p:nvGraphicFramePr>
        <p:xfrm>
          <a:off x="838200" y="1524000"/>
          <a:ext cx="7696200" cy="1905000"/>
        </p:xfrm>
        <a:graphic>
          <a:graphicData uri="http://schemas.openxmlformats.org/presentationml/2006/ole">
            <mc:AlternateContent xmlns:mc="http://schemas.openxmlformats.org/markup-compatibility/2006">
              <mc:Choice xmlns:v="urn:schemas-microsoft-com:vml" Requires="v">
                <p:oleObj spid="_x0000_s28717" name="公式" r:id="rId4" imgW="3365280" imgH="927000" progId="Equation.3">
                  <p:embed/>
                </p:oleObj>
              </mc:Choice>
              <mc:Fallback>
                <p:oleObj name="公式" r:id="rId4" imgW="3365280" imgH="92700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524000"/>
                        <a:ext cx="7696200" cy="1905000"/>
                      </a:xfrm>
                      <a:prstGeom prst="rect">
                        <a:avLst/>
                      </a:prstGeom>
                      <a:solidFill>
                        <a:srgbClr val="FFFF00"/>
                      </a:solidFill>
                      <a:ln w="9525">
                        <a:solidFill>
                          <a:schemeClr val="accent1"/>
                        </a:solidFill>
                        <a:miter lim="800000"/>
                        <a:headEnd/>
                        <a:tailEnd/>
                      </a:ln>
                      <a:effectLst/>
                      <a:extLst/>
                    </p:spPr>
                  </p:pic>
                </p:oleObj>
              </mc:Fallback>
            </mc:AlternateContent>
          </a:graphicData>
        </a:graphic>
      </p:graphicFrame>
      <p:graphicFrame>
        <p:nvGraphicFramePr>
          <p:cNvPr id="66583" name="Object 23"/>
          <p:cNvGraphicFramePr>
            <a:graphicFrameLocks noGrp="1" noChangeAspect="1"/>
          </p:cNvGraphicFramePr>
          <p:nvPr>
            <p:ph sz="quarter" idx="2"/>
            <p:extLst>
              <p:ext uri="{D42A27DB-BD31-4B8C-83A1-F6EECF244321}">
                <p14:modId xmlns:p14="http://schemas.microsoft.com/office/powerpoint/2010/main" val="682802937"/>
              </p:ext>
            </p:extLst>
          </p:nvPr>
        </p:nvGraphicFramePr>
        <p:xfrm>
          <a:off x="838200" y="3657600"/>
          <a:ext cx="7696200" cy="1981200"/>
        </p:xfrm>
        <a:graphic>
          <a:graphicData uri="http://schemas.openxmlformats.org/presentationml/2006/ole">
            <mc:AlternateContent xmlns:mc="http://schemas.openxmlformats.org/markup-compatibility/2006">
              <mc:Choice xmlns:v="urn:schemas-microsoft-com:vml" Requires="v">
                <p:oleObj spid="_x0000_s28718" name="Equation" r:id="rId6" imgW="3314520" imgH="977760" progId="Equation.DSMT4">
                  <p:embed/>
                </p:oleObj>
              </mc:Choice>
              <mc:Fallback>
                <p:oleObj name="Equation" r:id="rId6" imgW="3314520" imgH="977760" progId="Equation.DSMT4">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657600"/>
                        <a:ext cx="7696200" cy="1981200"/>
                      </a:xfrm>
                      <a:prstGeom prst="rect">
                        <a:avLst/>
                      </a:prstGeom>
                      <a:solidFill>
                        <a:srgbClr val="FFFF00"/>
                      </a:solidFill>
                      <a:ln w="9525">
                        <a:solidFill>
                          <a:schemeClr val="accent1"/>
                        </a:solidFill>
                        <a:miter lim="800000"/>
                        <a:headEnd/>
                        <a:tailEnd/>
                      </a:ln>
                      <a:effectLst/>
                      <a:extLst/>
                    </p:spPr>
                  </p:pic>
                </p:oleObj>
              </mc:Fallback>
            </mc:AlternateContent>
          </a:graphicData>
        </a:graphic>
      </p:graphicFrame>
      <p:graphicFrame>
        <p:nvGraphicFramePr>
          <p:cNvPr id="66584" name="Object 24"/>
          <p:cNvGraphicFramePr>
            <a:graphicFrameLocks noGrp="1" noChangeAspect="1"/>
          </p:cNvGraphicFramePr>
          <p:nvPr>
            <p:ph sz="quarter" idx="3"/>
          </p:nvPr>
        </p:nvGraphicFramePr>
        <p:xfrm>
          <a:off x="1250950" y="5867400"/>
          <a:ext cx="6602413" cy="633413"/>
        </p:xfrm>
        <a:graphic>
          <a:graphicData uri="http://schemas.openxmlformats.org/presentationml/2006/ole">
            <mc:AlternateContent xmlns:mc="http://schemas.openxmlformats.org/markup-compatibility/2006">
              <mc:Choice xmlns:v="urn:schemas-microsoft-com:vml" Requires="v">
                <p:oleObj spid="_x0000_s28719" name="Equation" r:id="rId8" imgW="3441600" imgH="330120" progId="Equation.DSMT4">
                  <p:embed/>
                </p:oleObj>
              </mc:Choice>
              <mc:Fallback>
                <p:oleObj name="Equation" r:id="rId8" imgW="3441600" imgH="330120" progId="Equation.DSMT4">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0950" y="5867400"/>
                        <a:ext cx="6602413"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B88EA7A0-E2AE-434F-A2E7-35B2AFD2CE6A}" type="slidenum">
              <a:rPr lang="en-US" altLang="zh-CN" smtClean="0"/>
              <a:pPr>
                <a:defRPr/>
              </a:pPr>
              <a:t>77</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66582"/>
                                        </p:tgtEl>
                                        <p:attrNameLst>
                                          <p:attrName>style.visibility</p:attrName>
                                        </p:attrNameLst>
                                      </p:cBhvr>
                                      <p:to>
                                        <p:strVal val="visible"/>
                                      </p:to>
                                    </p:set>
                                    <p:animEffect transition="in" filter="barn(inHorizontal)">
                                      <p:cBhvr>
                                        <p:cTn id="7" dur="500"/>
                                        <p:tgtEl>
                                          <p:spTgt spid="665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66583"/>
                                        </p:tgtEl>
                                        <p:attrNameLst>
                                          <p:attrName>style.visibility</p:attrName>
                                        </p:attrNameLst>
                                      </p:cBhvr>
                                      <p:to>
                                        <p:strVal val="visible"/>
                                      </p:to>
                                    </p:set>
                                    <p:animEffect transition="in" filter="barn(inHorizontal)">
                                      <p:cBhvr>
                                        <p:cTn id="12" dur="500"/>
                                        <p:tgtEl>
                                          <p:spTgt spid="665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66584"/>
                                        </p:tgtEl>
                                        <p:attrNameLst>
                                          <p:attrName>style.visibility</p:attrName>
                                        </p:attrNameLst>
                                      </p:cBhvr>
                                      <p:to>
                                        <p:strVal val="visible"/>
                                      </p:to>
                                    </p:set>
                                    <p:anim calcmode="lin" valueType="num">
                                      <p:cBhvr>
                                        <p:cTn id="17" dur="500" fill="hold"/>
                                        <p:tgtEl>
                                          <p:spTgt spid="66584"/>
                                        </p:tgtEl>
                                        <p:attrNameLst>
                                          <p:attrName>ppt_w</p:attrName>
                                        </p:attrNameLst>
                                      </p:cBhvr>
                                      <p:tavLst>
                                        <p:tav tm="0">
                                          <p:val>
                                            <p:fltVal val="0"/>
                                          </p:val>
                                        </p:tav>
                                        <p:tav tm="100000">
                                          <p:val>
                                            <p:strVal val="#ppt_w"/>
                                          </p:val>
                                        </p:tav>
                                      </p:tavLst>
                                    </p:anim>
                                    <p:anim calcmode="lin" valueType="num">
                                      <p:cBhvr>
                                        <p:cTn id="18" dur="500" fill="hold"/>
                                        <p:tgtEl>
                                          <p:spTgt spid="665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smtClean="0"/>
              <a:t>第</a:t>
            </a:r>
            <a:r>
              <a:rPr lang="en-US" altLang="zh-CN" smtClean="0"/>
              <a:t>7</a:t>
            </a:r>
            <a:r>
              <a:rPr lang="zh-CN" altLang="en-US" smtClean="0"/>
              <a:t>章 非线性方程求根</a:t>
            </a:r>
          </a:p>
        </p:txBody>
      </p:sp>
      <p:sp>
        <p:nvSpPr>
          <p:cNvPr id="96259" name="Rectangle 3"/>
          <p:cNvSpPr>
            <a:spLocks noGrp="1" noChangeArrowheads="1"/>
          </p:cNvSpPr>
          <p:nvPr>
            <p:ph type="body" idx="1"/>
          </p:nvPr>
        </p:nvSpPr>
        <p:spPr/>
        <p:txBody>
          <a:bodyPr/>
          <a:lstStyle/>
          <a:p>
            <a:pPr eaLnBrk="1" hangingPunct="1"/>
            <a:r>
              <a:rPr lang="zh-CN" altLang="en-US" smtClean="0"/>
              <a:t>方程求根与二分法</a:t>
            </a:r>
          </a:p>
          <a:p>
            <a:pPr eaLnBrk="1" hangingPunct="1"/>
            <a:r>
              <a:rPr lang="zh-CN" altLang="en-US" b="1" smtClean="0">
                <a:solidFill>
                  <a:srgbClr val="7030A0"/>
                </a:solidFill>
              </a:rPr>
              <a:t>迭代法及其收敛性</a:t>
            </a:r>
          </a:p>
          <a:p>
            <a:pPr eaLnBrk="1" hangingPunct="1"/>
            <a:r>
              <a:rPr lang="zh-CN" altLang="en-US" smtClean="0"/>
              <a:t>迭代收敛的加速方法</a:t>
            </a:r>
          </a:p>
          <a:p>
            <a:pPr eaLnBrk="1" hangingPunct="1"/>
            <a:r>
              <a:rPr lang="zh-CN" altLang="en-US" b="1" smtClean="0">
                <a:solidFill>
                  <a:srgbClr val="7030A0"/>
                </a:solidFill>
              </a:rPr>
              <a:t>牛顿法</a:t>
            </a:r>
          </a:p>
          <a:p>
            <a:pPr eaLnBrk="1" hangingPunct="1"/>
            <a:r>
              <a:rPr lang="zh-CN" altLang="en-US" smtClean="0"/>
              <a:t>弦截法与抛物线发</a:t>
            </a:r>
          </a:p>
          <a:p>
            <a:pPr eaLnBrk="1" hangingPunct="1"/>
            <a:r>
              <a:rPr lang="zh-CN" altLang="en-US" smtClean="0"/>
              <a:t>非线性方程组的牛顿迭代法</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78</a:t>
            </a:fld>
            <a:endParaRPr lang="en-US" altLang="zh-CN"/>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zh-CN" altLang="en-US" smtClean="0"/>
              <a:t>简单迭代法</a:t>
            </a:r>
          </a:p>
        </p:txBody>
      </p:sp>
      <p:graphicFrame>
        <p:nvGraphicFramePr>
          <p:cNvPr id="29698" name="Object 4"/>
          <p:cNvGraphicFramePr>
            <a:graphicFrameLocks noGrp="1" noChangeAspect="1"/>
          </p:cNvGraphicFramePr>
          <p:nvPr>
            <p:ph idx="1"/>
          </p:nvPr>
        </p:nvGraphicFramePr>
        <p:xfrm>
          <a:off x="1476375" y="1412875"/>
          <a:ext cx="6121400" cy="4935538"/>
        </p:xfrm>
        <a:graphic>
          <a:graphicData uri="http://schemas.openxmlformats.org/presentationml/2006/ole">
            <mc:AlternateContent xmlns:mc="http://schemas.openxmlformats.org/markup-compatibility/2006">
              <mc:Choice xmlns:v="urn:schemas-microsoft-com:vml" Requires="v">
                <p:oleObj spid="_x0000_s29717" name="公式" r:id="rId3" imgW="2425680" imgH="1955520" progId="Equation.3">
                  <p:embed/>
                </p:oleObj>
              </mc:Choice>
              <mc:Fallback>
                <p:oleObj name="公式" r:id="rId3" imgW="2425680" imgH="19555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412875"/>
                        <a:ext cx="6121400" cy="493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4" name="Line 6"/>
          <p:cNvSpPr>
            <a:spLocks noChangeShapeType="1"/>
          </p:cNvSpPr>
          <p:nvPr/>
        </p:nvSpPr>
        <p:spPr bwMode="auto">
          <a:xfrm>
            <a:off x="5148263" y="3789363"/>
            <a:ext cx="1223962"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15" name="Line 7"/>
          <p:cNvSpPr>
            <a:spLocks noChangeShapeType="1"/>
          </p:cNvSpPr>
          <p:nvPr/>
        </p:nvSpPr>
        <p:spPr bwMode="auto">
          <a:xfrm>
            <a:off x="5867400" y="5589588"/>
            <a:ext cx="720725"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16" name="Line 8"/>
          <p:cNvSpPr>
            <a:spLocks noChangeShapeType="1"/>
          </p:cNvSpPr>
          <p:nvPr/>
        </p:nvSpPr>
        <p:spPr bwMode="auto">
          <a:xfrm>
            <a:off x="4643438" y="2492375"/>
            <a:ext cx="1584325"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17" name="Line 9"/>
          <p:cNvSpPr>
            <a:spLocks noChangeShapeType="1"/>
          </p:cNvSpPr>
          <p:nvPr/>
        </p:nvSpPr>
        <p:spPr bwMode="auto">
          <a:xfrm>
            <a:off x="4572000" y="6308725"/>
            <a:ext cx="2305050"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79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9816"/>
                                        </p:tgtEl>
                                        <p:attrNameLst>
                                          <p:attrName>style.visibility</p:attrName>
                                        </p:attrNameLst>
                                      </p:cBhvr>
                                      <p:to>
                                        <p:strVal val="visible"/>
                                      </p:to>
                                    </p:set>
                                    <p:animEffect transition="in" filter="circle(in)">
                                      <p:cBhvr>
                                        <p:cTn id="7" dur="2000"/>
                                        <p:tgtEl>
                                          <p:spTgt spid="1198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9814"/>
                                        </p:tgtEl>
                                        <p:attrNameLst>
                                          <p:attrName>style.visibility</p:attrName>
                                        </p:attrNameLst>
                                      </p:cBhvr>
                                      <p:to>
                                        <p:strVal val="visible"/>
                                      </p:to>
                                    </p:set>
                                    <p:animEffect transition="in" filter="circle(in)">
                                      <p:cBhvr>
                                        <p:cTn id="12" dur="2000"/>
                                        <p:tgtEl>
                                          <p:spTgt spid="1198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19815"/>
                                        </p:tgtEl>
                                        <p:attrNameLst>
                                          <p:attrName>style.visibility</p:attrName>
                                        </p:attrNameLst>
                                      </p:cBhvr>
                                      <p:to>
                                        <p:strVal val="visible"/>
                                      </p:to>
                                    </p:set>
                                    <p:animEffect transition="in" filter="circle(in)">
                                      <p:cBhvr>
                                        <p:cTn id="17" dur="2000"/>
                                        <p:tgtEl>
                                          <p:spTgt spid="1198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19817"/>
                                        </p:tgtEl>
                                        <p:attrNameLst>
                                          <p:attrName>style.visibility</p:attrName>
                                        </p:attrNameLst>
                                      </p:cBhvr>
                                      <p:to>
                                        <p:strVal val="visible"/>
                                      </p:to>
                                    </p:set>
                                    <p:animEffect transition="in" filter="circle(in)">
                                      <p:cBhvr>
                                        <p:cTn id="22" dur="2000"/>
                                        <p:tgtEl>
                                          <p:spTgt spid="119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4" grpId="0" animBg="1"/>
      <p:bldP spid="119815" grpId="0" animBg="1"/>
      <p:bldP spid="119816" grpId="0" animBg="1"/>
      <p:bldP spid="1198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5"/>
          <p:cNvSpPr>
            <a:spLocks noGrp="1" noRot="1" noChangeArrowheads="1"/>
          </p:cNvSpPr>
          <p:nvPr>
            <p:ph type="title"/>
          </p:nvPr>
        </p:nvSpPr>
        <p:spPr/>
        <p:txBody>
          <a:bodyPr/>
          <a:lstStyle/>
          <a:p>
            <a:pPr eaLnBrk="1" hangingPunct="1"/>
            <a:r>
              <a:rPr lang="zh-CN" altLang="en-US" smtClean="0"/>
              <a:t>函数的误差的计算公式</a:t>
            </a:r>
          </a:p>
        </p:txBody>
      </p:sp>
      <p:sp>
        <p:nvSpPr>
          <p:cNvPr id="4101" name="Rectangle 9"/>
          <p:cNvSpPr>
            <a:spLocks noGrp="1" noRot="1" noChangeArrowheads="1"/>
          </p:cNvSpPr>
          <p:nvPr>
            <p:ph type="body" sz="half" idx="1"/>
          </p:nvPr>
        </p:nvSpPr>
        <p:spPr>
          <a:xfrm>
            <a:off x="609600" y="1600200"/>
            <a:ext cx="7848600" cy="4498975"/>
          </a:xfrm>
        </p:spPr>
        <p:txBody>
          <a:bodyPr/>
          <a:lstStyle/>
          <a:p>
            <a:pPr eaLnBrk="1" hangingPunct="1"/>
            <a:r>
              <a:rPr lang="zh-CN" altLang="en-US" sz="2800" smtClean="0"/>
              <a:t>一般的情况（</a:t>
            </a:r>
            <a:r>
              <a:rPr lang="en-US" altLang="zh-CN" sz="2800" b="1" i="1" smtClean="0">
                <a:latin typeface="Times New Roman" pitchFamily="18" charset="0"/>
              </a:rPr>
              <a:t>A=f(x</a:t>
            </a:r>
            <a:r>
              <a:rPr lang="en-US" altLang="zh-CN" sz="2800" b="1" i="1" baseline="-25000" smtClean="0">
                <a:latin typeface="Times New Roman" pitchFamily="18" charset="0"/>
              </a:rPr>
              <a:t>1</a:t>
            </a:r>
            <a:r>
              <a:rPr lang="en-US" altLang="zh-CN" sz="2800" b="1" i="1" smtClean="0">
                <a:latin typeface="Times New Roman" pitchFamily="18" charset="0"/>
              </a:rPr>
              <a:t>,…,x</a:t>
            </a:r>
            <a:r>
              <a:rPr lang="en-US" altLang="zh-CN" sz="2800" b="1" i="1" baseline="-25000" smtClean="0">
                <a:latin typeface="Times New Roman" pitchFamily="18" charset="0"/>
              </a:rPr>
              <a:t>n</a:t>
            </a:r>
            <a:r>
              <a:rPr lang="en-US" altLang="zh-CN" sz="2800" b="1" i="1" smtClean="0">
                <a:latin typeface="Times New Roman" pitchFamily="18" charset="0"/>
              </a:rPr>
              <a:t>)</a:t>
            </a:r>
            <a:r>
              <a:rPr lang="zh-CN" altLang="en-US" sz="2800" smtClean="0"/>
              <a:t>）</a:t>
            </a:r>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endParaRPr lang="zh-CN" altLang="en-US" sz="2800" smtClean="0"/>
          </a:p>
          <a:p>
            <a:pPr eaLnBrk="1" hangingPunct="1"/>
            <a:r>
              <a:rPr lang="zh-CN" altLang="en-US" sz="2800" smtClean="0"/>
              <a:t>特别的情况（</a:t>
            </a:r>
            <a:r>
              <a:rPr lang="en-US" altLang="zh-CN" sz="2800" b="1" i="1" smtClean="0">
                <a:latin typeface="Times New Roman" pitchFamily="18" charset="0"/>
              </a:rPr>
              <a:t>f(x)</a:t>
            </a:r>
            <a:r>
              <a:rPr lang="zh-CN" altLang="en-US" sz="2800" smtClean="0"/>
              <a:t>）</a:t>
            </a:r>
          </a:p>
        </p:txBody>
      </p:sp>
      <p:graphicFrame>
        <p:nvGraphicFramePr>
          <p:cNvPr id="4098" name="Object 10"/>
          <p:cNvGraphicFramePr>
            <a:graphicFrameLocks noGrp="1" noChangeAspect="1"/>
          </p:cNvGraphicFramePr>
          <p:nvPr>
            <p:ph sz="quarter" idx="2"/>
          </p:nvPr>
        </p:nvGraphicFramePr>
        <p:xfrm>
          <a:off x="1676400" y="2286000"/>
          <a:ext cx="5410200" cy="1830388"/>
        </p:xfrm>
        <a:graphic>
          <a:graphicData uri="http://schemas.openxmlformats.org/presentationml/2006/ole">
            <mc:AlternateContent xmlns:mc="http://schemas.openxmlformats.org/markup-compatibility/2006">
              <mc:Choice xmlns:v="urn:schemas-microsoft-com:vml" Requires="v">
                <p:oleObj spid="_x0000_s4128" name="公式" r:id="rId3" imgW="3377880" imgH="1143000" progId="Equation.3">
                  <p:embed/>
                </p:oleObj>
              </mc:Choice>
              <mc:Fallback>
                <p:oleObj name="公式" r:id="rId3" imgW="3377880" imgH="11430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286000"/>
                        <a:ext cx="5410200" cy="183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12"/>
          <p:cNvGraphicFramePr>
            <a:graphicFrameLocks noGrp="1" noChangeAspect="1"/>
          </p:cNvGraphicFramePr>
          <p:nvPr>
            <p:ph sz="quarter" idx="3"/>
          </p:nvPr>
        </p:nvGraphicFramePr>
        <p:xfrm>
          <a:off x="2438400" y="5105400"/>
          <a:ext cx="3260725" cy="608013"/>
        </p:xfrm>
        <a:graphic>
          <a:graphicData uri="http://schemas.openxmlformats.org/presentationml/2006/ole">
            <mc:AlternateContent xmlns:mc="http://schemas.openxmlformats.org/markup-compatibility/2006">
              <mc:Choice xmlns:v="urn:schemas-microsoft-com:vml" Requires="v">
                <p:oleObj spid="_x0000_s4129" name="公式" r:id="rId5" imgW="1498320" imgH="279360" progId="Equation.3">
                  <p:embed/>
                </p:oleObj>
              </mc:Choice>
              <mc:Fallback>
                <p:oleObj name="公式" r:id="rId5" imgW="1498320" imgH="27936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5105400"/>
                        <a:ext cx="326072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BD5B9C2-8087-436B-BFFF-11EAC88A9A4A}" type="slidenum">
              <a:rPr lang="en-US" altLang="zh-CN" smtClean="0"/>
              <a:pPr>
                <a:defRPr/>
              </a:pPr>
              <a:t>8</a:t>
            </a:fld>
            <a:endParaRPr lang="en-US" altLang="zh-C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4" name="Text Box 2"/>
          <p:cNvSpPr txBox="1">
            <a:spLocks noChangeArrowheads="1"/>
          </p:cNvSpPr>
          <p:nvPr/>
        </p:nvSpPr>
        <p:spPr bwMode="auto">
          <a:xfrm>
            <a:off x="468313" y="1314450"/>
            <a:ext cx="9144000"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pPr>
            <a:r>
              <a:rPr kumimoji="1" lang="zh-CN" altLang="en-US" sz="3200" b="1">
                <a:solidFill>
                  <a:schemeClr val="folHlink"/>
                </a:solidFill>
                <a:latin typeface="Times New Roman" pitchFamily="18" charset="0"/>
              </a:rPr>
              <a:t>定理</a:t>
            </a:r>
            <a:r>
              <a:rPr kumimoji="1" lang="en-US" altLang="zh-CN" sz="3200" b="1">
                <a:solidFill>
                  <a:schemeClr val="folHlink"/>
                </a:solidFill>
                <a:latin typeface="Times New Roman" pitchFamily="18" charset="0"/>
              </a:rPr>
              <a:t>1</a:t>
            </a:r>
            <a:r>
              <a:rPr kumimoji="1" lang="zh-CN" altLang="en-US" sz="3200" b="1">
                <a:solidFill>
                  <a:schemeClr val="folHlink"/>
                </a:solidFill>
                <a:latin typeface="Times New Roman" pitchFamily="18" charset="0"/>
              </a:rPr>
              <a:t>、</a:t>
            </a:r>
            <a:r>
              <a:rPr kumimoji="1" lang="en-US" altLang="zh-CN" sz="3200" b="1">
                <a:solidFill>
                  <a:schemeClr val="folHlink"/>
                </a:solidFill>
                <a:latin typeface="Times New Roman" pitchFamily="18" charset="0"/>
              </a:rPr>
              <a:t>2</a:t>
            </a:r>
            <a:r>
              <a:rPr kumimoji="1" lang="en-US" altLang="zh-CN" sz="2400" b="1">
                <a:solidFill>
                  <a:schemeClr val="bg2"/>
                </a:solidFill>
                <a:latin typeface="Times New Roman" pitchFamily="18" charset="0"/>
              </a:rPr>
              <a:t>    </a:t>
            </a:r>
            <a:r>
              <a:rPr kumimoji="1" lang="zh-CN" altLang="en-US" sz="2400" b="1">
                <a:solidFill>
                  <a:srgbClr val="0000D6"/>
                </a:solidFill>
                <a:latin typeface="Times New Roman" pitchFamily="18" charset="0"/>
              </a:rPr>
              <a:t>假定函数</a:t>
            </a:r>
            <a:r>
              <a:rPr kumimoji="1" lang="en-US" altLang="zh-CN" sz="2400" b="1" i="1">
                <a:solidFill>
                  <a:srgbClr val="0000D6"/>
                </a:solidFill>
                <a:sym typeface="Symbol" pitchFamily="18" charset="2"/>
              </a:rPr>
              <a:t>(x)</a:t>
            </a:r>
            <a:r>
              <a:rPr kumimoji="1" lang="zh-CN" altLang="en-US" sz="2400" b="1">
                <a:solidFill>
                  <a:srgbClr val="0000D6"/>
                </a:solidFill>
                <a:latin typeface="Times New Roman" pitchFamily="18" charset="0"/>
              </a:rPr>
              <a:t>满足下列条件：</a:t>
            </a:r>
          </a:p>
          <a:p>
            <a:pPr eaLnBrk="1" hangingPunct="1">
              <a:lnSpc>
                <a:spcPct val="150000"/>
              </a:lnSpc>
            </a:pPr>
            <a:r>
              <a:rPr kumimoji="1" lang="en-US" altLang="zh-CN" sz="2400" b="1">
                <a:solidFill>
                  <a:srgbClr val="0000D6"/>
                </a:solidFill>
                <a:latin typeface="Times New Roman" pitchFamily="18" charset="0"/>
              </a:rPr>
              <a:t>1</a:t>
            </a:r>
            <a:r>
              <a:rPr kumimoji="1" lang="zh-CN" altLang="en-US" sz="2400" b="1">
                <a:solidFill>
                  <a:srgbClr val="0000D6"/>
                </a:solidFill>
                <a:latin typeface="Times New Roman" pitchFamily="18" charset="0"/>
              </a:rPr>
              <a:t>、对任意</a:t>
            </a:r>
            <a:r>
              <a:rPr kumimoji="1" lang="en-US" altLang="zh-CN" sz="2400" b="1" i="1">
                <a:solidFill>
                  <a:srgbClr val="0000D6"/>
                </a:solidFill>
                <a:latin typeface="Times New Roman" pitchFamily="18" charset="0"/>
              </a:rPr>
              <a:t>x∈</a:t>
            </a:r>
            <a:r>
              <a:rPr kumimoji="1" lang="en-US" altLang="zh-CN" sz="2400" b="1">
                <a:solidFill>
                  <a:srgbClr val="0000D6"/>
                </a:solidFill>
                <a:latin typeface="Times New Roman" pitchFamily="18" charset="0"/>
              </a:rPr>
              <a:t>[</a:t>
            </a:r>
            <a:r>
              <a:rPr kumimoji="1" lang="en-US" altLang="zh-CN" sz="2400" b="1" i="1">
                <a:solidFill>
                  <a:srgbClr val="0000D6"/>
                </a:solidFill>
                <a:latin typeface="Times New Roman" pitchFamily="18" charset="0"/>
              </a:rPr>
              <a:t>a,b</a:t>
            </a:r>
            <a:r>
              <a:rPr kumimoji="1" lang="en-US" altLang="zh-CN" sz="2400" b="1">
                <a:solidFill>
                  <a:srgbClr val="0000D6"/>
                </a:solidFill>
                <a:latin typeface="Times New Roman" pitchFamily="18" charset="0"/>
              </a:rPr>
              <a:t>]</a:t>
            </a:r>
            <a:r>
              <a:rPr kumimoji="1" lang="zh-CN" altLang="en-US" sz="2400" b="1">
                <a:solidFill>
                  <a:srgbClr val="0000D6"/>
                </a:solidFill>
                <a:latin typeface="Times New Roman" pitchFamily="18" charset="0"/>
              </a:rPr>
              <a:t>有</a:t>
            </a:r>
            <a:r>
              <a:rPr kumimoji="1" lang="en-US" altLang="zh-CN" sz="2400" b="1" i="1">
                <a:solidFill>
                  <a:srgbClr val="0000D6"/>
                </a:solidFill>
                <a:latin typeface="Times New Roman" pitchFamily="18" charset="0"/>
              </a:rPr>
              <a:t>a≤ </a:t>
            </a:r>
            <a:r>
              <a:rPr kumimoji="1" lang="en-US" altLang="zh-CN" sz="2400" b="1" i="1">
                <a:solidFill>
                  <a:srgbClr val="0000D6"/>
                </a:solidFill>
                <a:sym typeface="Symbol" pitchFamily="18" charset="2"/>
              </a:rPr>
              <a:t>(x)</a:t>
            </a:r>
            <a:r>
              <a:rPr kumimoji="1" lang="en-US" altLang="zh-CN" b="1" i="1">
                <a:solidFill>
                  <a:srgbClr val="0000D6"/>
                </a:solidFill>
              </a:rPr>
              <a:t> </a:t>
            </a:r>
            <a:r>
              <a:rPr kumimoji="1" lang="en-US" altLang="zh-CN" sz="2400" b="1" i="1">
                <a:solidFill>
                  <a:srgbClr val="0000D6"/>
                </a:solidFill>
                <a:latin typeface="Times New Roman" pitchFamily="18" charset="0"/>
              </a:rPr>
              <a:t>≤b</a:t>
            </a:r>
            <a:r>
              <a:rPr kumimoji="1" lang="zh-CN" altLang="en-US" sz="2400" b="1">
                <a:solidFill>
                  <a:srgbClr val="0000D6"/>
                </a:solidFill>
                <a:latin typeface="Times New Roman" pitchFamily="18" charset="0"/>
              </a:rPr>
              <a:t>；                        </a:t>
            </a:r>
            <a:r>
              <a:rPr kumimoji="1" lang="en-US" altLang="zh-CN" sz="2400" b="1">
                <a:solidFill>
                  <a:srgbClr val="0000D6"/>
                </a:solidFill>
                <a:latin typeface="Times New Roman" pitchFamily="18" charset="0"/>
              </a:rPr>
              <a:t>(2)</a:t>
            </a:r>
          </a:p>
          <a:p>
            <a:pPr eaLnBrk="1" hangingPunct="1">
              <a:lnSpc>
                <a:spcPct val="150000"/>
              </a:lnSpc>
            </a:pPr>
            <a:r>
              <a:rPr kumimoji="1" lang="en-US" altLang="zh-CN" sz="2400" b="1">
                <a:solidFill>
                  <a:srgbClr val="0000D6"/>
                </a:solidFill>
                <a:latin typeface="Times New Roman" pitchFamily="18" charset="0"/>
              </a:rPr>
              <a:t>2</a:t>
            </a:r>
            <a:r>
              <a:rPr kumimoji="1" lang="zh-CN" altLang="en-US" sz="2400" b="1">
                <a:solidFill>
                  <a:srgbClr val="0000D6"/>
                </a:solidFill>
                <a:latin typeface="Times New Roman" pitchFamily="18" charset="0"/>
              </a:rPr>
              <a:t>、存在正数 </a:t>
            </a:r>
            <a:r>
              <a:rPr kumimoji="1" lang="en-US" altLang="zh-CN" sz="2400" b="1" i="1">
                <a:solidFill>
                  <a:srgbClr val="0000D6"/>
                </a:solidFill>
                <a:latin typeface="Times New Roman" pitchFamily="18" charset="0"/>
              </a:rPr>
              <a:t>L&lt;1</a:t>
            </a:r>
            <a:r>
              <a:rPr kumimoji="1" lang="zh-CN" altLang="en-US" sz="2400" b="1">
                <a:solidFill>
                  <a:srgbClr val="0000D6"/>
                </a:solidFill>
                <a:latin typeface="Times New Roman" pitchFamily="18" charset="0"/>
              </a:rPr>
              <a:t>，使对任意</a:t>
            </a:r>
            <a:r>
              <a:rPr kumimoji="1" lang="en-US" altLang="zh-CN" sz="2400" b="1" i="1">
                <a:solidFill>
                  <a:srgbClr val="0000D6"/>
                </a:solidFill>
                <a:latin typeface="Times New Roman" pitchFamily="18" charset="0"/>
              </a:rPr>
              <a:t>x</a:t>
            </a:r>
            <a:r>
              <a:rPr kumimoji="1" lang="en-US" altLang="zh-CN" sz="2400" b="1" baseline="-25000">
                <a:solidFill>
                  <a:srgbClr val="0000D6"/>
                </a:solidFill>
                <a:latin typeface="Times New Roman" pitchFamily="18" charset="0"/>
              </a:rPr>
              <a:t>1</a:t>
            </a:r>
            <a:r>
              <a:rPr kumimoji="1" lang="en-US" altLang="zh-CN" sz="2400" b="1">
                <a:solidFill>
                  <a:srgbClr val="0000D6"/>
                </a:solidFill>
                <a:latin typeface="Times New Roman" pitchFamily="18" charset="0"/>
              </a:rPr>
              <a:t>, </a:t>
            </a:r>
            <a:r>
              <a:rPr kumimoji="1" lang="en-US" altLang="zh-CN" sz="2400" b="1" i="1">
                <a:solidFill>
                  <a:srgbClr val="0000D6"/>
                </a:solidFill>
                <a:latin typeface="Times New Roman" pitchFamily="18" charset="0"/>
              </a:rPr>
              <a:t>x</a:t>
            </a:r>
            <a:r>
              <a:rPr kumimoji="1" lang="en-US" altLang="zh-CN" sz="2400" b="1" baseline="-25000">
                <a:solidFill>
                  <a:srgbClr val="0000D6"/>
                </a:solidFill>
                <a:latin typeface="Times New Roman" pitchFamily="18" charset="0"/>
              </a:rPr>
              <a:t>2</a:t>
            </a:r>
            <a:r>
              <a:rPr kumimoji="1" lang="en-US" altLang="zh-CN" sz="2400" b="1">
                <a:solidFill>
                  <a:srgbClr val="0000D6"/>
                </a:solidFill>
                <a:latin typeface="Times New Roman" pitchFamily="18" charset="0"/>
                <a:sym typeface="Symbol" pitchFamily="18" charset="2"/>
              </a:rPr>
              <a:t>[a, b]</a:t>
            </a:r>
            <a:r>
              <a:rPr kumimoji="1" lang="zh-CN" altLang="en-US" sz="2400" b="1">
                <a:solidFill>
                  <a:srgbClr val="0000D6"/>
                </a:solidFill>
                <a:latin typeface="Times New Roman" pitchFamily="18" charset="0"/>
              </a:rPr>
              <a:t> 有</a:t>
            </a:r>
          </a:p>
          <a:p>
            <a:pPr eaLnBrk="1" hangingPunct="1">
              <a:lnSpc>
                <a:spcPct val="150000"/>
              </a:lnSpc>
            </a:pPr>
            <a:r>
              <a:rPr kumimoji="1" lang="zh-CN" altLang="en-US" sz="2400" b="1">
                <a:solidFill>
                  <a:srgbClr val="0000D6"/>
                </a:solidFill>
                <a:latin typeface="Times New Roman" pitchFamily="18" charset="0"/>
              </a:rPr>
              <a:t>                                                                                      </a:t>
            </a:r>
            <a:r>
              <a:rPr kumimoji="1" lang="en-US" altLang="zh-CN" sz="2400" b="1">
                <a:solidFill>
                  <a:srgbClr val="0000D6"/>
                </a:solidFill>
                <a:latin typeface="Times New Roman" pitchFamily="18" charset="0"/>
              </a:rPr>
              <a:t>(3)</a:t>
            </a:r>
            <a:endParaRPr kumimoji="1" lang="zh-CN" altLang="en-US" sz="2400" b="1">
              <a:solidFill>
                <a:srgbClr val="0000D6"/>
              </a:solidFill>
              <a:latin typeface="Times New Roman" pitchFamily="18" charset="0"/>
            </a:endParaRPr>
          </a:p>
          <a:p>
            <a:pPr eaLnBrk="1" hangingPunct="1">
              <a:lnSpc>
                <a:spcPct val="150000"/>
              </a:lnSpc>
            </a:pPr>
            <a:r>
              <a:rPr kumimoji="1" lang="zh-CN" altLang="en-US" sz="2800" b="1">
                <a:latin typeface="Times New Roman" pitchFamily="18" charset="0"/>
              </a:rPr>
              <a:t>则</a:t>
            </a:r>
            <a:r>
              <a:rPr kumimoji="1" lang="zh-CN" altLang="en-US" sz="2400" b="1">
                <a:solidFill>
                  <a:srgbClr val="0000D6"/>
                </a:solidFill>
                <a:latin typeface="Times New Roman" pitchFamily="18" charset="0"/>
              </a:rPr>
              <a:t>迭代过程</a:t>
            </a:r>
            <a:r>
              <a:rPr kumimoji="1" lang="en-US" altLang="zh-CN" sz="2400" b="1" i="1">
                <a:solidFill>
                  <a:srgbClr val="0000D6"/>
                </a:solidFill>
                <a:latin typeface="Times New Roman" pitchFamily="18" charset="0"/>
              </a:rPr>
              <a:t>x</a:t>
            </a:r>
            <a:r>
              <a:rPr kumimoji="1" lang="en-US" altLang="zh-CN" sz="2400" b="1" i="1" baseline="-25000">
                <a:solidFill>
                  <a:srgbClr val="0000D6"/>
                </a:solidFill>
                <a:latin typeface="Times New Roman" pitchFamily="18" charset="0"/>
              </a:rPr>
              <a:t>k+1</a:t>
            </a:r>
            <a:r>
              <a:rPr kumimoji="1" lang="en-US" altLang="zh-CN" sz="2400" b="1" i="1">
                <a:solidFill>
                  <a:srgbClr val="0000D6"/>
                </a:solidFill>
                <a:latin typeface="Times New Roman" pitchFamily="18" charset="0"/>
              </a:rPr>
              <a:t>= </a:t>
            </a:r>
            <a:r>
              <a:rPr kumimoji="1" lang="en-US" altLang="zh-CN" sz="2400" b="1" i="1">
                <a:solidFill>
                  <a:srgbClr val="0000D6"/>
                </a:solidFill>
                <a:latin typeface="Times New Roman" pitchFamily="18" charset="0"/>
                <a:sym typeface="Symbol" pitchFamily="18" charset="2"/>
              </a:rPr>
              <a:t>(x</a:t>
            </a:r>
            <a:r>
              <a:rPr kumimoji="1" lang="en-US" altLang="zh-CN" sz="2400" b="1" i="1" baseline="-25000">
                <a:solidFill>
                  <a:srgbClr val="0000D6"/>
                </a:solidFill>
                <a:latin typeface="Times New Roman" pitchFamily="18" charset="0"/>
                <a:sym typeface="Symbol" pitchFamily="18" charset="2"/>
              </a:rPr>
              <a:t>k</a:t>
            </a:r>
            <a:r>
              <a:rPr kumimoji="1" lang="en-US" altLang="zh-CN" sz="2400" b="1" i="1">
                <a:solidFill>
                  <a:srgbClr val="0000D6"/>
                </a:solidFill>
                <a:latin typeface="Times New Roman" pitchFamily="18" charset="0"/>
                <a:sym typeface="Symbol" pitchFamily="18" charset="2"/>
              </a:rPr>
              <a:t>)</a:t>
            </a:r>
            <a:r>
              <a:rPr kumimoji="1" lang="zh-CN" altLang="en-US" sz="2400" b="1">
                <a:solidFill>
                  <a:srgbClr val="0000D6"/>
                </a:solidFill>
                <a:latin typeface="Times New Roman" pitchFamily="18" charset="0"/>
              </a:rPr>
              <a:t>对于任意初值</a:t>
            </a:r>
            <a:r>
              <a:rPr kumimoji="1" lang="en-US" altLang="zh-CN" sz="2400" b="1" i="1">
                <a:solidFill>
                  <a:srgbClr val="0000D6"/>
                </a:solidFill>
                <a:latin typeface="Times New Roman" pitchFamily="18" charset="0"/>
              </a:rPr>
              <a:t>x</a:t>
            </a:r>
            <a:r>
              <a:rPr kumimoji="1" lang="en-US" altLang="zh-CN" sz="2400" b="1" i="1" baseline="-25000">
                <a:solidFill>
                  <a:srgbClr val="0000D6"/>
                </a:solidFill>
                <a:latin typeface="Times New Roman" pitchFamily="18" charset="0"/>
              </a:rPr>
              <a:t>0</a:t>
            </a:r>
            <a:r>
              <a:rPr kumimoji="1" lang="en-US" altLang="zh-CN" sz="2400" b="1" i="1">
                <a:solidFill>
                  <a:srgbClr val="0000D6"/>
                </a:solidFill>
                <a:latin typeface="Times New Roman" pitchFamily="18" charset="0"/>
              </a:rPr>
              <a:t>∈</a:t>
            </a:r>
            <a:r>
              <a:rPr kumimoji="1" lang="en-US" altLang="zh-CN" sz="2400" b="1">
                <a:solidFill>
                  <a:srgbClr val="0000D6"/>
                </a:solidFill>
                <a:latin typeface="Times New Roman" pitchFamily="18" charset="0"/>
              </a:rPr>
              <a:t>[</a:t>
            </a:r>
            <a:r>
              <a:rPr kumimoji="1" lang="en-US" altLang="zh-CN" sz="2400" b="1" i="1">
                <a:solidFill>
                  <a:srgbClr val="0000D6"/>
                </a:solidFill>
                <a:latin typeface="Times New Roman" pitchFamily="18" charset="0"/>
              </a:rPr>
              <a:t>a,b</a:t>
            </a:r>
            <a:r>
              <a:rPr kumimoji="1" lang="en-US" altLang="zh-CN" sz="2400" b="1">
                <a:solidFill>
                  <a:srgbClr val="0000D6"/>
                </a:solidFill>
                <a:latin typeface="Times New Roman" pitchFamily="18" charset="0"/>
              </a:rPr>
              <a:t>]</a:t>
            </a:r>
            <a:r>
              <a:rPr kumimoji="1" lang="zh-CN" altLang="en-US" sz="2400" b="1">
                <a:solidFill>
                  <a:srgbClr val="0000D6"/>
                </a:solidFill>
                <a:latin typeface="Times New Roman" pitchFamily="18" charset="0"/>
              </a:rPr>
              <a:t> </a:t>
            </a:r>
          </a:p>
          <a:p>
            <a:pPr eaLnBrk="1" hangingPunct="1">
              <a:lnSpc>
                <a:spcPct val="150000"/>
              </a:lnSpc>
            </a:pPr>
            <a:r>
              <a:rPr kumimoji="1" lang="zh-CN" altLang="en-US" sz="2400" b="1">
                <a:solidFill>
                  <a:srgbClr val="0000D6"/>
                </a:solidFill>
                <a:latin typeface="Times New Roman" pitchFamily="18" charset="0"/>
              </a:rPr>
              <a:t>均收敛于方程</a:t>
            </a:r>
            <a:r>
              <a:rPr kumimoji="1" lang="en-US" altLang="zh-CN" sz="2400" b="1" i="1">
                <a:solidFill>
                  <a:srgbClr val="0000D6"/>
                </a:solidFill>
                <a:latin typeface="Times New Roman" pitchFamily="18" charset="0"/>
              </a:rPr>
              <a:t>x=</a:t>
            </a:r>
            <a:r>
              <a:rPr kumimoji="1" lang="en-US" altLang="zh-CN" sz="2400" b="1" i="1">
                <a:solidFill>
                  <a:srgbClr val="0000D6"/>
                </a:solidFill>
                <a:latin typeface="Times New Roman" pitchFamily="18" charset="0"/>
                <a:sym typeface="Symbol" pitchFamily="18" charset="2"/>
              </a:rPr>
              <a:t>(x)</a:t>
            </a:r>
            <a:r>
              <a:rPr kumimoji="1" lang="zh-CN" altLang="en-US" sz="2400" b="1">
                <a:solidFill>
                  <a:srgbClr val="0000D6"/>
                </a:solidFill>
                <a:latin typeface="Times New Roman" pitchFamily="18" charset="0"/>
              </a:rPr>
              <a:t>的根</a:t>
            </a:r>
            <a:r>
              <a:rPr kumimoji="1" lang="en-US" altLang="zh-CN" sz="2400" b="1" i="1">
                <a:solidFill>
                  <a:srgbClr val="0000D6"/>
                </a:solidFill>
                <a:latin typeface="Times New Roman" pitchFamily="18" charset="0"/>
              </a:rPr>
              <a:t>x</a:t>
            </a:r>
            <a:r>
              <a:rPr kumimoji="1" lang="en-US" altLang="zh-CN" sz="2400" b="1">
                <a:solidFill>
                  <a:srgbClr val="0000D6"/>
                </a:solidFill>
                <a:latin typeface="Times New Roman" pitchFamily="18" charset="0"/>
              </a:rPr>
              <a:t>* </a:t>
            </a:r>
            <a:r>
              <a:rPr kumimoji="1" lang="zh-CN" altLang="en-US" sz="2400" b="1">
                <a:solidFill>
                  <a:srgbClr val="0000D6"/>
                </a:solidFill>
                <a:latin typeface="Times New Roman" pitchFamily="18" charset="0"/>
              </a:rPr>
              <a:t>，且有如下的误差估计式：</a:t>
            </a:r>
          </a:p>
          <a:p>
            <a:pPr eaLnBrk="1" hangingPunct="1"/>
            <a:r>
              <a:rPr kumimoji="1" lang="zh-CN" altLang="en-US" sz="2400" b="1">
                <a:solidFill>
                  <a:srgbClr val="0000D6"/>
                </a:solidFill>
                <a:latin typeface="Times New Roman" pitchFamily="18" charset="0"/>
              </a:rPr>
              <a:t>                                                         </a:t>
            </a:r>
          </a:p>
          <a:p>
            <a:pPr eaLnBrk="1" hangingPunct="1"/>
            <a:r>
              <a:rPr kumimoji="1" lang="zh-CN" altLang="en-US" sz="2400" b="1">
                <a:solidFill>
                  <a:srgbClr val="0000D6"/>
                </a:solidFill>
                <a:latin typeface="Times New Roman" pitchFamily="18" charset="0"/>
              </a:rPr>
              <a:t>                                                                                         </a:t>
            </a:r>
            <a:r>
              <a:rPr kumimoji="1" lang="en-US" altLang="zh-CN" sz="2400" b="1">
                <a:solidFill>
                  <a:srgbClr val="0000D6"/>
                </a:solidFill>
                <a:latin typeface="Times New Roman" pitchFamily="18" charset="0"/>
              </a:rPr>
              <a:t>(4)</a:t>
            </a:r>
          </a:p>
        </p:txBody>
      </p:sp>
      <p:graphicFrame>
        <p:nvGraphicFramePr>
          <p:cNvPr id="30722" name="Object 3"/>
          <p:cNvGraphicFramePr>
            <a:graphicFrameLocks noChangeAspect="1"/>
          </p:cNvGraphicFramePr>
          <p:nvPr/>
        </p:nvGraphicFramePr>
        <p:xfrm>
          <a:off x="4983163" y="4230688"/>
          <a:ext cx="112712" cy="214312"/>
        </p:xfrm>
        <a:graphic>
          <a:graphicData uri="http://schemas.openxmlformats.org/presentationml/2006/ole">
            <mc:AlternateContent xmlns:mc="http://schemas.openxmlformats.org/markup-compatibility/2006">
              <mc:Choice xmlns:v="urn:schemas-microsoft-com:vml" Requires="v">
                <p:oleObj spid="_x0000_s30880" name="公式" r:id="rId3" imgW="114120" imgH="215640" progId="Equation.3">
                  <p:embed/>
                </p:oleObj>
              </mc:Choice>
              <mc:Fallback>
                <p:oleObj name="公式" r:id="rId3" imgW="11412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163" y="4230688"/>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3" name="Object 5"/>
          <p:cNvGraphicFramePr>
            <a:graphicFrameLocks noChangeAspect="1"/>
          </p:cNvGraphicFramePr>
          <p:nvPr/>
        </p:nvGraphicFramePr>
        <p:xfrm>
          <a:off x="4983163" y="4230688"/>
          <a:ext cx="112712" cy="214312"/>
        </p:xfrm>
        <a:graphic>
          <a:graphicData uri="http://schemas.openxmlformats.org/presentationml/2006/ole">
            <mc:AlternateContent xmlns:mc="http://schemas.openxmlformats.org/markup-compatibility/2006">
              <mc:Choice xmlns:v="urn:schemas-microsoft-com:vml" Requires="v">
                <p:oleObj spid="_x0000_s30881" name="公式" r:id="rId5" imgW="114120" imgH="215640" progId="Equation.3">
                  <p:embed/>
                </p:oleObj>
              </mc:Choice>
              <mc:Fallback>
                <p:oleObj name="公式" r:id="rId5" imgW="114120" imgH="215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163" y="4230688"/>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4" name="Object 7"/>
          <p:cNvGraphicFramePr>
            <a:graphicFrameLocks noChangeAspect="1"/>
          </p:cNvGraphicFramePr>
          <p:nvPr/>
        </p:nvGraphicFramePr>
        <p:xfrm>
          <a:off x="4983163" y="4230688"/>
          <a:ext cx="112712" cy="214312"/>
        </p:xfrm>
        <a:graphic>
          <a:graphicData uri="http://schemas.openxmlformats.org/presentationml/2006/ole">
            <mc:AlternateContent xmlns:mc="http://schemas.openxmlformats.org/markup-compatibility/2006">
              <mc:Choice xmlns:v="urn:schemas-microsoft-com:vml" Requires="v">
                <p:oleObj spid="_x0000_s30882" name="公式" r:id="rId6" imgW="114120" imgH="215640" progId="Equation.3">
                  <p:embed/>
                </p:oleObj>
              </mc:Choice>
              <mc:Fallback>
                <p:oleObj name="公式" r:id="rId6" imgW="114120" imgH="2156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163" y="4230688"/>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5" name="Object 10"/>
          <p:cNvGraphicFramePr>
            <a:graphicFrameLocks noChangeAspect="1"/>
          </p:cNvGraphicFramePr>
          <p:nvPr/>
        </p:nvGraphicFramePr>
        <p:xfrm>
          <a:off x="4983163" y="4230688"/>
          <a:ext cx="112712" cy="214312"/>
        </p:xfrm>
        <a:graphic>
          <a:graphicData uri="http://schemas.openxmlformats.org/presentationml/2006/ole">
            <mc:AlternateContent xmlns:mc="http://schemas.openxmlformats.org/markup-compatibility/2006">
              <mc:Choice xmlns:v="urn:schemas-microsoft-com:vml" Requires="v">
                <p:oleObj spid="_x0000_s30883" name="公式" r:id="rId7" imgW="114120" imgH="215640" progId="Equation.3">
                  <p:embed/>
                </p:oleObj>
              </mc:Choice>
              <mc:Fallback>
                <p:oleObj name="公式" r:id="rId7" imgW="114120" imgH="2156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163" y="4230688"/>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6" name="Object 11"/>
          <p:cNvGraphicFramePr>
            <a:graphicFrameLocks noChangeAspect="1"/>
          </p:cNvGraphicFramePr>
          <p:nvPr/>
        </p:nvGraphicFramePr>
        <p:xfrm>
          <a:off x="1008063" y="3348038"/>
          <a:ext cx="5059362" cy="512762"/>
        </p:xfrm>
        <a:graphic>
          <a:graphicData uri="http://schemas.openxmlformats.org/presentationml/2006/ole">
            <mc:AlternateContent xmlns:mc="http://schemas.openxmlformats.org/markup-compatibility/2006">
              <mc:Choice xmlns:v="urn:schemas-microsoft-com:vml" Requires="v">
                <p:oleObj spid="_x0000_s30884" name="公式" r:id="rId8" imgW="2489040" imgH="253800" progId="Equation.3">
                  <p:embed/>
                </p:oleObj>
              </mc:Choice>
              <mc:Fallback>
                <p:oleObj name="公式" r:id="rId8" imgW="2489040" imgH="2538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063" y="3348038"/>
                        <a:ext cx="5059362"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7" name="Object 12"/>
          <p:cNvGraphicFramePr>
            <a:graphicFrameLocks noChangeAspect="1"/>
          </p:cNvGraphicFramePr>
          <p:nvPr/>
        </p:nvGraphicFramePr>
        <p:xfrm>
          <a:off x="4983163" y="4230688"/>
          <a:ext cx="112712" cy="214312"/>
        </p:xfrm>
        <a:graphic>
          <a:graphicData uri="http://schemas.openxmlformats.org/presentationml/2006/ole">
            <mc:AlternateContent xmlns:mc="http://schemas.openxmlformats.org/markup-compatibility/2006">
              <mc:Choice xmlns:v="urn:schemas-microsoft-com:vml" Requires="v">
                <p:oleObj spid="_x0000_s30885" name="公式" r:id="rId10" imgW="114120" imgH="215640" progId="Equation.3">
                  <p:embed/>
                </p:oleObj>
              </mc:Choice>
              <mc:Fallback>
                <p:oleObj name="公式" r:id="rId10" imgW="114120" imgH="21564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163" y="4230688"/>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8" name="Object 14"/>
          <p:cNvGraphicFramePr>
            <a:graphicFrameLocks noChangeAspect="1"/>
          </p:cNvGraphicFramePr>
          <p:nvPr/>
        </p:nvGraphicFramePr>
        <p:xfrm>
          <a:off x="4983163" y="4230688"/>
          <a:ext cx="112712" cy="214312"/>
        </p:xfrm>
        <a:graphic>
          <a:graphicData uri="http://schemas.openxmlformats.org/presentationml/2006/ole">
            <mc:AlternateContent xmlns:mc="http://schemas.openxmlformats.org/markup-compatibility/2006">
              <mc:Choice xmlns:v="urn:schemas-microsoft-com:vml" Requires="v">
                <p:oleObj spid="_x0000_s30886" name="公式" r:id="rId11" imgW="114120" imgH="215640" progId="Equation.3">
                  <p:embed/>
                </p:oleObj>
              </mc:Choice>
              <mc:Fallback>
                <p:oleObj name="公式" r:id="rId11" imgW="114120" imgH="21564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163" y="4230688"/>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9" name="Object 17"/>
          <p:cNvGraphicFramePr>
            <a:graphicFrameLocks noChangeAspect="1"/>
          </p:cNvGraphicFramePr>
          <p:nvPr/>
        </p:nvGraphicFramePr>
        <p:xfrm>
          <a:off x="4983163" y="4230688"/>
          <a:ext cx="112712" cy="214312"/>
        </p:xfrm>
        <a:graphic>
          <a:graphicData uri="http://schemas.openxmlformats.org/presentationml/2006/ole">
            <mc:AlternateContent xmlns:mc="http://schemas.openxmlformats.org/markup-compatibility/2006">
              <mc:Choice xmlns:v="urn:schemas-microsoft-com:vml" Requires="v">
                <p:oleObj spid="_x0000_s30887" name="公式" r:id="rId12" imgW="114120" imgH="215640" progId="Equation.3">
                  <p:embed/>
                </p:oleObj>
              </mc:Choice>
              <mc:Fallback>
                <p:oleObj name="公式" r:id="rId12" imgW="114120" imgH="21564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163" y="4230688"/>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0" name="Object 19"/>
          <p:cNvGraphicFramePr>
            <a:graphicFrameLocks noChangeAspect="1"/>
          </p:cNvGraphicFramePr>
          <p:nvPr/>
        </p:nvGraphicFramePr>
        <p:xfrm>
          <a:off x="4983163" y="4230688"/>
          <a:ext cx="112712" cy="214312"/>
        </p:xfrm>
        <a:graphic>
          <a:graphicData uri="http://schemas.openxmlformats.org/presentationml/2006/ole">
            <mc:AlternateContent xmlns:mc="http://schemas.openxmlformats.org/markup-compatibility/2006">
              <mc:Choice xmlns:v="urn:schemas-microsoft-com:vml" Requires="v">
                <p:oleObj spid="_x0000_s30888" name="公式" r:id="rId13" imgW="114120" imgH="215640" progId="Equation.3">
                  <p:embed/>
                </p:oleObj>
              </mc:Choice>
              <mc:Fallback>
                <p:oleObj name="公式" r:id="rId13" imgW="114120" imgH="21564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163" y="4230688"/>
                        <a:ext cx="1127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1" name="Object 20"/>
          <p:cNvGraphicFramePr>
            <a:graphicFrameLocks noChangeAspect="1"/>
          </p:cNvGraphicFramePr>
          <p:nvPr/>
        </p:nvGraphicFramePr>
        <p:xfrm>
          <a:off x="1223963" y="5013325"/>
          <a:ext cx="4537075" cy="863600"/>
        </p:xfrm>
        <a:graphic>
          <a:graphicData uri="http://schemas.openxmlformats.org/presentationml/2006/ole">
            <mc:AlternateContent xmlns:mc="http://schemas.openxmlformats.org/markup-compatibility/2006">
              <mc:Choice xmlns:v="urn:schemas-microsoft-com:vml" Requires="v">
                <p:oleObj spid="_x0000_s30889" name="公式" r:id="rId14" imgW="1473120" imgH="419040" progId="Equation.3">
                  <p:embed/>
                </p:oleObj>
              </mc:Choice>
              <mc:Fallback>
                <p:oleObj name="公式" r:id="rId14" imgW="1473120" imgH="419040"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3963" y="5013325"/>
                        <a:ext cx="453707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36" name="Rectangle 27"/>
          <p:cNvSpPr>
            <a:spLocks noGrp="1" noChangeArrowheads="1"/>
          </p:cNvSpPr>
          <p:nvPr>
            <p:ph type="title"/>
          </p:nvPr>
        </p:nvSpPr>
        <p:spPr/>
        <p:txBody>
          <a:bodyPr/>
          <a:lstStyle/>
          <a:p>
            <a:pPr eaLnBrk="1" hangingPunct="1"/>
            <a:r>
              <a:rPr lang="zh-CN" altLang="en-US" smtClean="0"/>
              <a:t>收敛的条件</a:t>
            </a:r>
          </a:p>
        </p:txBody>
      </p:sp>
      <p:sp>
        <p:nvSpPr>
          <p:cNvPr id="30737" name="Text Box 30">
            <a:hlinkClick r:id="rId16" action="ppaction://hlinksldjump"/>
          </p:cNvPr>
          <p:cNvSpPr txBox="1">
            <a:spLocks noChangeArrowheads="1"/>
          </p:cNvSpPr>
          <p:nvPr/>
        </p:nvSpPr>
        <p:spPr bwMode="auto">
          <a:xfrm>
            <a:off x="6227763" y="3213100"/>
            <a:ext cx="64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a:solidFill>
                  <a:schemeClr val="folHlink"/>
                </a:solidFill>
              </a:rPr>
              <a:t>几何意义</a:t>
            </a:r>
          </a:p>
        </p:txBody>
      </p:sp>
      <p:sp>
        <p:nvSpPr>
          <p:cNvPr id="3" name="灯片编号占位符 2"/>
          <p:cNvSpPr>
            <a:spLocks noGrp="1"/>
          </p:cNvSpPr>
          <p:nvPr>
            <p:ph type="sldNum" sz="quarter" idx="12"/>
          </p:nvPr>
        </p:nvSpPr>
        <p:spPr/>
        <p:txBody>
          <a:bodyPr/>
          <a:lstStyle/>
          <a:p>
            <a:pPr>
              <a:defRPr/>
            </a:pPr>
            <a:fld id="{7FB3D1DC-D78D-41E2-9E1B-56A78D0C3F04}" type="slidenum">
              <a:rPr lang="en-US" altLang="zh-CN" smtClean="0"/>
              <a:pPr>
                <a:defRPr/>
              </a:pPr>
              <a:t>80</a:t>
            </a:fld>
            <a:endParaRPr lang="en-US" altLang="zh-CN"/>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61" name="Text Box 2"/>
          <p:cNvSpPr txBox="1">
            <a:spLocks noChangeArrowheads="1"/>
          </p:cNvSpPr>
          <p:nvPr/>
        </p:nvSpPr>
        <p:spPr bwMode="auto">
          <a:xfrm>
            <a:off x="0" y="1338263"/>
            <a:ext cx="9144000"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pPr>
            <a:r>
              <a:rPr lang="zh-CN" altLang="en-US" sz="3200" b="1">
                <a:solidFill>
                  <a:srgbClr val="FF33CC"/>
                </a:solidFill>
              </a:rPr>
              <a:t>定义</a:t>
            </a:r>
            <a:r>
              <a:rPr lang="en-US" altLang="zh-CN" sz="3200" b="1">
                <a:solidFill>
                  <a:srgbClr val="FF33CC"/>
                </a:solidFill>
              </a:rPr>
              <a:t>1</a:t>
            </a:r>
            <a:r>
              <a:rPr kumimoji="1" lang="en-US" altLang="zh-CN" sz="2800">
                <a:latin typeface="Times New Roman" pitchFamily="18" charset="0"/>
              </a:rPr>
              <a:t>   </a:t>
            </a:r>
            <a:r>
              <a:rPr kumimoji="1" lang="zh-CN" altLang="en-US" sz="2800">
                <a:solidFill>
                  <a:srgbClr val="0000D6"/>
                </a:solidFill>
                <a:latin typeface="Times New Roman" pitchFamily="18" charset="0"/>
              </a:rPr>
              <a:t>设</a:t>
            </a:r>
            <a:r>
              <a:rPr kumimoji="1" lang="zh-CN" altLang="en-US" sz="2800" i="1">
                <a:latin typeface="Times New Roman" pitchFamily="18" charset="0"/>
                <a:sym typeface="Symbol" pitchFamily="18" charset="2"/>
              </a:rPr>
              <a:t></a:t>
            </a:r>
            <a:r>
              <a:rPr kumimoji="1" lang="en-US" altLang="zh-CN" sz="2800">
                <a:latin typeface="Times New Roman" pitchFamily="18" charset="0"/>
                <a:sym typeface="Symbol" pitchFamily="18" charset="2"/>
              </a:rPr>
              <a:t>(</a:t>
            </a:r>
            <a:r>
              <a:rPr kumimoji="1" lang="en-US" altLang="zh-CN" sz="2800" i="1">
                <a:latin typeface="Times New Roman" pitchFamily="18" charset="0"/>
                <a:sym typeface="Symbol" pitchFamily="18" charset="2"/>
              </a:rPr>
              <a:t>x</a:t>
            </a:r>
            <a:r>
              <a:rPr kumimoji="1" lang="en-US" altLang="zh-CN" sz="2800">
                <a:latin typeface="Times New Roman" pitchFamily="18" charset="0"/>
                <a:sym typeface="Symbol" pitchFamily="18" charset="2"/>
              </a:rPr>
              <a:t>)</a:t>
            </a:r>
            <a:r>
              <a:rPr kumimoji="1" lang="zh-CN" altLang="en-US" sz="2800">
                <a:solidFill>
                  <a:srgbClr val="0000D6"/>
                </a:solidFill>
                <a:latin typeface="Times New Roman" pitchFamily="18" charset="0"/>
                <a:sym typeface="Symbol" pitchFamily="18" charset="2"/>
              </a:rPr>
              <a:t>有不动点</a:t>
            </a:r>
            <a:r>
              <a:rPr kumimoji="1" lang="en-US" altLang="zh-CN" sz="2400" i="1">
                <a:latin typeface="Times New Roman" pitchFamily="18" charset="0"/>
                <a:sym typeface="Symbol" pitchFamily="18" charset="2"/>
              </a:rPr>
              <a:t>x*</a:t>
            </a:r>
            <a:r>
              <a:rPr kumimoji="1" lang="en-US" altLang="zh-CN" sz="2800">
                <a:solidFill>
                  <a:srgbClr val="0000D6"/>
                </a:solidFill>
                <a:latin typeface="Times New Roman" pitchFamily="18" charset="0"/>
                <a:sym typeface="Symbol" pitchFamily="18" charset="2"/>
              </a:rPr>
              <a:t>, </a:t>
            </a:r>
            <a:r>
              <a:rPr kumimoji="1" lang="zh-CN" altLang="en-US" sz="2800">
                <a:solidFill>
                  <a:srgbClr val="0000D6"/>
                </a:solidFill>
                <a:latin typeface="Times New Roman" pitchFamily="18" charset="0"/>
              </a:rPr>
              <a:t>如果存在    的某个邻域</a:t>
            </a:r>
          </a:p>
          <a:p>
            <a:pPr eaLnBrk="1" hangingPunct="1">
              <a:lnSpc>
                <a:spcPct val="150000"/>
              </a:lnSpc>
            </a:pPr>
            <a:r>
              <a:rPr kumimoji="1" lang="zh-CN" altLang="en-US" sz="2800">
                <a:solidFill>
                  <a:srgbClr val="0000D6"/>
                </a:solidFill>
                <a:latin typeface="Times New Roman" pitchFamily="18" charset="0"/>
              </a:rPr>
              <a:t>                   ，使迭代过程                  对于任意初值          均收敛，则称迭代过程                   在根     邻近具有局部收敛性。</a:t>
            </a:r>
          </a:p>
          <a:p>
            <a:pPr eaLnBrk="1" hangingPunct="1">
              <a:lnSpc>
                <a:spcPct val="150000"/>
              </a:lnSpc>
            </a:pPr>
            <a:endParaRPr kumimoji="1" lang="zh-CN" altLang="en-US" sz="2800">
              <a:solidFill>
                <a:srgbClr val="0000D6"/>
              </a:solidFill>
              <a:latin typeface="Times New Roman" pitchFamily="18" charset="0"/>
            </a:endParaRPr>
          </a:p>
          <a:p>
            <a:pPr eaLnBrk="1" hangingPunct="1">
              <a:lnSpc>
                <a:spcPct val="150000"/>
              </a:lnSpc>
            </a:pPr>
            <a:r>
              <a:rPr kumimoji="1" lang="zh-CN" altLang="en-US" sz="3200" b="1">
                <a:solidFill>
                  <a:srgbClr val="7030A0"/>
                </a:solidFill>
                <a:latin typeface="Times New Roman" pitchFamily="18" charset="0"/>
              </a:rPr>
              <a:t>定理</a:t>
            </a:r>
            <a:r>
              <a:rPr kumimoji="1" lang="en-US" altLang="zh-CN" sz="3200" b="1">
                <a:solidFill>
                  <a:srgbClr val="7030A0"/>
                </a:solidFill>
                <a:latin typeface="Times New Roman" pitchFamily="18" charset="0"/>
              </a:rPr>
              <a:t>3</a:t>
            </a:r>
            <a:r>
              <a:rPr kumimoji="1" lang="en-US" altLang="zh-CN" sz="2800">
                <a:solidFill>
                  <a:srgbClr val="7030A0"/>
                </a:solidFill>
                <a:latin typeface="Times New Roman" pitchFamily="18" charset="0"/>
              </a:rPr>
              <a:t>    </a:t>
            </a:r>
            <a:r>
              <a:rPr kumimoji="1" lang="zh-CN" altLang="en-US" sz="2800">
                <a:solidFill>
                  <a:srgbClr val="0000D6"/>
                </a:solidFill>
                <a:latin typeface="Times New Roman" pitchFamily="18" charset="0"/>
              </a:rPr>
              <a:t>设   为方程              的根，       在     的邻近连续。且</a:t>
            </a:r>
            <a:r>
              <a:rPr kumimoji="1" lang="en-US" altLang="zh-CN" sz="2800">
                <a:solidFill>
                  <a:srgbClr val="0000D6"/>
                </a:solidFill>
                <a:latin typeface="Times New Roman" pitchFamily="18" charset="0"/>
              </a:rPr>
              <a:t>|</a:t>
            </a:r>
            <a:r>
              <a:rPr kumimoji="1" lang="zh-CN" altLang="en-US" sz="2400" i="1">
                <a:solidFill>
                  <a:srgbClr val="0000D6"/>
                </a:solidFill>
                <a:latin typeface="Times New Roman" pitchFamily="18" charset="0"/>
                <a:sym typeface="Symbol" pitchFamily="18" charset="2"/>
              </a:rPr>
              <a:t></a:t>
            </a:r>
            <a:r>
              <a:rPr kumimoji="1" lang="en-US" altLang="zh-CN" sz="2400" i="1">
                <a:solidFill>
                  <a:srgbClr val="0000D6"/>
                </a:solidFill>
                <a:cs typeface="Arial" charset="0"/>
                <a:sym typeface="Symbol" pitchFamily="18" charset="2"/>
              </a:rPr>
              <a:t>'</a:t>
            </a:r>
            <a:r>
              <a:rPr kumimoji="1" lang="en-US" altLang="zh-CN" sz="2400">
                <a:solidFill>
                  <a:srgbClr val="0000D6"/>
                </a:solidFill>
                <a:latin typeface="Times New Roman" pitchFamily="18" charset="0"/>
                <a:sym typeface="Symbol" pitchFamily="18" charset="2"/>
              </a:rPr>
              <a:t>(</a:t>
            </a:r>
            <a:r>
              <a:rPr kumimoji="1" lang="en-US" altLang="zh-CN" sz="2400" i="1">
                <a:solidFill>
                  <a:srgbClr val="0000D6"/>
                </a:solidFill>
                <a:latin typeface="Times New Roman" pitchFamily="18" charset="0"/>
                <a:sym typeface="Symbol" pitchFamily="18" charset="2"/>
              </a:rPr>
              <a:t>x</a:t>
            </a:r>
            <a:r>
              <a:rPr kumimoji="1" lang="en-US" altLang="zh-CN" sz="2400">
                <a:solidFill>
                  <a:srgbClr val="0000D6"/>
                </a:solidFill>
                <a:latin typeface="Times New Roman" pitchFamily="18" charset="0"/>
                <a:sym typeface="Symbol" pitchFamily="18" charset="2"/>
              </a:rPr>
              <a:t>)</a:t>
            </a:r>
            <a:r>
              <a:rPr kumimoji="1" lang="en-US" altLang="zh-CN" sz="2800">
                <a:solidFill>
                  <a:srgbClr val="0000D6"/>
                </a:solidFill>
                <a:latin typeface="Times New Roman" pitchFamily="18" charset="0"/>
              </a:rPr>
              <a:t>|&lt;1, </a:t>
            </a:r>
            <a:r>
              <a:rPr kumimoji="1" lang="zh-CN" altLang="en-US" sz="2800">
                <a:solidFill>
                  <a:srgbClr val="0000D6"/>
                </a:solidFill>
                <a:latin typeface="Times New Roman" pitchFamily="18" charset="0"/>
              </a:rPr>
              <a:t>则迭代过程                   在 </a:t>
            </a:r>
            <a:r>
              <a:rPr kumimoji="1" lang="en-US" altLang="zh-CN" sz="2800" i="1">
                <a:latin typeface="Times New Roman" pitchFamily="18" charset="0"/>
              </a:rPr>
              <a:t>x</a:t>
            </a:r>
            <a:r>
              <a:rPr kumimoji="1" lang="en-US" altLang="zh-CN" sz="2800">
                <a:latin typeface="Times New Roman" pitchFamily="18" charset="0"/>
              </a:rPr>
              <a:t>*</a:t>
            </a:r>
            <a:r>
              <a:rPr kumimoji="1" lang="en-US" altLang="zh-CN" sz="2800">
                <a:solidFill>
                  <a:srgbClr val="0000D6"/>
                </a:solidFill>
                <a:latin typeface="Times New Roman" pitchFamily="18" charset="0"/>
              </a:rPr>
              <a:t> </a:t>
            </a:r>
            <a:r>
              <a:rPr kumimoji="1" lang="zh-CN" altLang="en-US" sz="2800">
                <a:solidFill>
                  <a:srgbClr val="0000D6"/>
                </a:solidFill>
                <a:latin typeface="Times New Roman" pitchFamily="18" charset="0"/>
              </a:rPr>
              <a:t>邻近具有局部收敛性。</a:t>
            </a:r>
          </a:p>
        </p:txBody>
      </p:sp>
      <p:graphicFrame>
        <p:nvGraphicFramePr>
          <p:cNvPr id="31746" name="Object 3"/>
          <p:cNvGraphicFramePr>
            <a:graphicFrameLocks noChangeAspect="1"/>
          </p:cNvGraphicFramePr>
          <p:nvPr/>
        </p:nvGraphicFramePr>
        <p:xfrm>
          <a:off x="5611813" y="1627188"/>
          <a:ext cx="400050" cy="457200"/>
        </p:xfrm>
        <a:graphic>
          <a:graphicData uri="http://schemas.openxmlformats.org/presentationml/2006/ole">
            <mc:AlternateContent xmlns:mc="http://schemas.openxmlformats.org/markup-compatibility/2006">
              <mc:Choice xmlns:v="urn:schemas-microsoft-com:vml" Requires="v">
                <p:oleObj spid="_x0000_s31958" name="公式" r:id="rId3" imgW="177480" imgH="203040" progId="Equation.3">
                  <p:embed/>
                </p:oleObj>
              </mc:Choice>
              <mc:Fallback>
                <p:oleObj name="公式" r:id="rId3" imgW="177480" imgH="2030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813" y="1627188"/>
                        <a:ext cx="40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7" name="Object 4"/>
          <p:cNvGraphicFramePr>
            <a:graphicFrameLocks noChangeAspect="1"/>
          </p:cNvGraphicFramePr>
          <p:nvPr/>
        </p:nvGraphicFramePr>
        <p:xfrm>
          <a:off x="4514850" y="3822700"/>
          <a:ext cx="112713" cy="214313"/>
        </p:xfrm>
        <a:graphic>
          <a:graphicData uri="http://schemas.openxmlformats.org/presentationml/2006/ole">
            <mc:AlternateContent xmlns:mc="http://schemas.openxmlformats.org/markup-compatibility/2006">
              <mc:Choice xmlns:v="urn:schemas-microsoft-com:vml" Requires="v">
                <p:oleObj spid="_x0000_s31959" name="公式" r:id="rId5" imgW="114120" imgH="215640" progId="Equation.3">
                  <p:embed/>
                </p:oleObj>
              </mc:Choice>
              <mc:Fallback>
                <p:oleObj name="公式"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82270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8" name="Object 5"/>
          <p:cNvGraphicFramePr>
            <a:graphicFrameLocks noChangeAspect="1"/>
          </p:cNvGraphicFramePr>
          <p:nvPr/>
        </p:nvGraphicFramePr>
        <p:xfrm>
          <a:off x="179388" y="2251075"/>
          <a:ext cx="1520825" cy="600075"/>
        </p:xfrm>
        <a:graphic>
          <a:graphicData uri="http://schemas.openxmlformats.org/presentationml/2006/ole">
            <mc:AlternateContent xmlns:mc="http://schemas.openxmlformats.org/markup-compatibility/2006">
              <mc:Choice xmlns:v="urn:schemas-microsoft-com:vml" Requires="v">
                <p:oleObj spid="_x0000_s31960" name="公式" r:id="rId7" imgW="888840" imgH="279360" progId="Equation.3">
                  <p:embed/>
                </p:oleObj>
              </mc:Choice>
              <mc:Fallback>
                <p:oleObj name="公式" r:id="rId7" imgW="888840" imgH="27936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2251075"/>
                        <a:ext cx="152082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9" name="Object 6"/>
          <p:cNvGraphicFramePr>
            <a:graphicFrameLocks noChangeAspect="1"/>
          </p:cNvGraphicFramePr>
          <p:nvPr/>
        </p:nvGraphicFramePr>
        <p:xfrm>
          <a:off x="3835400" y="2241550"/>
          <a:ext cx="1600200" cy="465138"/>
        </p:xfrm>
        <a:graphic>
          <a:graphicData uri="http://schemas.openxmlformats.org/presentationml/2006/ole">
            <mc:AlternateContent xmlns:mc="http://schemas.openxmlformats.org/markup-compatibility/2006">
              <mc:Choice xmlns:v="urn:schemas-microsoft-com:vml" Requires="v">
                <p:oleObj spid="_x0000_s31961" name="公式" r:id="rId9" imgW="787320" imgH="228600" progId="Equation.3">
                  <p:embed/>
                </p:oleObj>
              </mc:Choice>
              <mc:Fallback>
                <p:oleObj name="公式" r:id="rId9" imgW="787320" imgH="228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5400" y="2241550"/>
                        <a:ext cx="16002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0" name="Object 7"/>
          <p:cNvGraphicFramePr>
            <a:graphicFrameLocks noChangeAspect="1"/>
          </p:cNvGraphicFramePr>
          <p:nvPr/>
        </p:nvGraphicFramePr>
        <p:xfrm>
          <a:off x="4514850" y="3822700"/>
          <a:ext cx="112713" cy="214313"/>
        </p:xfrm>
        <a:graphic>
          <a:graphicData uri="http://schemas.openxmlformats.org/presentationml/2006/ole">
            <mc:AlternateContent xmlns:mc="http://schemas.openxmlformats.org/markup-compatibility/2006">
              <mc:Choice xmlns:v="urn:schemas-microsoft-com:vml" Requires="v">
                <p:oleObj spid="_x0000_s31962" name="公式" r:id="rId11" imgW="114120" imgH="215640" progId="Equation.3">
                  <p:embed/>
                </p:oleObj>
              </mc:Choice>
              <mc:Fallback>
                <p:oleObj name="公式" r:id="rId11" imgW="114120" imgH="2156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82270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1" name="Object 8"/>
          <p:cNvGraphicFramePr>
            <a:graphicFrameLocks noChangeAspect="1"/>
          </p:cNvGraphicFramePr>
          <p:nvPr/>
        </p:nvGraphicFramePr>
        <p:xfrm>
          <a:off x="7596188" y="2282825"/>
          <a:ext cx="962025" cy="495300"/>
        </p:xfrm>
        <a:graphic>
          <a:graphicData uri="http://schemas.openxmlformats.org/presentationml/2006/ole">
            <mc:AlternateContent xmlns:mc="http://schemas.openxmlformats.org/markup-compatibility/2006">
              <mc:Choice xmlns:v="urn:schemas-microsoft-com:vml" Requires="v">
                <p:oleObj spid="_x0000_s31963" name="公式" r:id="rId12" imgW="444240" imgH="228600" progId="Equation.3">
                  <p:embed/>
                </p:oleObj>
              </mc:Choice>
              <mc:Fallback>
                <p:oleObj name="公式" r:id="rId12" imgW="444240" imgH="22860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6188" y="2282825"/>
                        <a:ext cx="9620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2" name="Object 9"/>
          <p:cNvGraphicFramePr>
            <a:graphicFrameLocks noChangeAspect="1"/>
          </p:cNvGraphicFramePr>
          <p:nvPr/>
        </p:nvGraphicFramePr>
        <p:xfrm>
          <a:off x="3276600" y="2889250"/>
          <a:ext cx="1600200" cy="465138"/>
        </p:xfrm>
        <a:graphic>
          <a:graphicData uri="http://schemas.openxmlformats.org/presentationml/2006/ole">
            <mc:AlternateContent xmlns:mc="http://schemas.openxmlformats.org/markup-compatibility/2006">
              <mc:Choice xmlns:v="urn:schemas-microsoft-com:vml" Requires="v">
                <p:oleObj spid="_x0000_s31964" name="Equation" r:id="rId14" imgW="787320" imgH="228600" progId="Equation.DSMT4">
                  <p:embed/>
                </p:oleObj>
              </mc:Choice>
              <mc:Fallback>
                <p:oleObj name="Equation" r:id="rId14" imgW="787320" imgH="2286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2889250"/>
                        <a:ext cx="16002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3" name="Object 10"/>
          <p:cNvGraphicFramePr>
            <a:graphicFrameLocks noChangeAspect="1"/>
          </p:cNvGraphicFramePr>
          <p:nvPr/>
        </p:nvGraphicFramePr>
        <p:xfrm>
          <a:off x="5724525" y="2897188"/>
          <a:ext cx="400050" cy="457200"/>
        </p:xfrm>
        <a:graphic>
          <a:graphicData uri="http://schemas.openxmlformats.org/presentationml/2006/ole">
            <mc:AlternateContent xmlns:mc="http://schemas.openxmlformats.org/markup-compatibility/2006">
              <mc:Choice xmlns:v="urn:schemas-microsoft-com:vml" Requires="v">
                <p:oleObj spid="_x0000_s31965" name="公式" r:id="rId15" imgW="177480" imgH="203040" progId="Equation.3">
                  <p:embed/>
                </p:oleObj>
              </mc:Choice>
              <mc:Fallback>
                <p:oleObj name="公式" r:id="rId15" imgW="177480" imgH="2030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2897188"/>
                        <a:ext cx="40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4" name="Object 11"/>
          <p:cNvGraphicFramePr>
            <a:graphicFrameLocks noChangeAspect="1"/>
          </p:cNvGraphicFramePr>
          <p:nvPr/>
        </p:nvGraphicFramePr>
        <p:xfrm>
          <a:off x="1795463" y="4867275"/>
          <a:ext cx="400050" cy="457200"/>
        </p:xfrm>
        <a:graphic>
          <a:graphicData uri="http://schemas.openxmlformats.org/presentationml/2006/ole">
            <mc:AlternateContent xmlns:mc="http://schemas.openxmlformats.org/markup-compatibility/2006">
              <mc:Choice xmlns:v="urn:schemas-microsoft-com:vml" Requires="v">
                <p:oleObj spid="_x0000_s31966" name="公式" r:id="rId16" imgW="177480" imgH="203040" progId="Equation.3">
                  <p:embed/>
                </p:oleObj>
              </mc:Choice>
              <mc:Fallback>
                <p:oleObj name="公式" r:id="rId16" imgW="177480" imgH="20304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463" y="4867275"/>
                        <a:ext cx="40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5" name="Object 12"/>
          <p:cNvGraphicFramePr>
            <a:graphicFrameLocks noChangeAspect="1"/>
          </p:cNvGraphicFramePr>
          <p:nvPr/>
        </p:nvGraphicFramePr>
        <p:xfrm>
          <a:off x="4514850" y="3822700"/>
          <a:ext cx="112713" cy="214313"/>
        </p:xfrm>
        <a:graphic>
          <a:graphicData uri="http://schemas.openxmlformats.org/presentationml/2006/ole">
            <mc:AlternateContent xmlns:mc="http://schemas.openxmlformats.org/markup-compatibility/2006">
              <mc:Choice xmlns:v="urn:schemas-microsoft-com:vml" Requires="v">
                <p:oleObj spid="_x0000_s31967" name="公式" r:id="rId17" imgW="114120" imgH="215640" progId="Equation.3">
                  <p:embed/>
                </p:oleObj>
              </mc:Choice>
              <mc:Fallback>
                <p:oleObj name="公式" r:id="rId17" imgW="114120" imgH="21564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82270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6" name="Object 13"/>
          <p:cNvGraphicFramePr>
            <a:graphicFrameLocks noChangeAspect="1"/>
          </p:cNvGraphicFramePr>
          <p:nvPr/>
        </p:nvGraphicFramePr>
        <p:xfrm>
          <a:off x="3090863" y="4940300"/>
          <a:ext cx="1193800" cy="430213"/>
        </p:xfrm>
        <a:graphic>
          <a:graphicData uri="http://schemas.openxmlformats.org/presentationml/2006/ole">
            <mc:AlternateContent xmlns:mc="http://schemas.openxmlformats.org/markup-compatibility/2006">
              <mc:Choice xmlns:v="urn:schemas-microsoft-com:vml" Requires="v">
                <p:oleObj spid="_x0000_s31968" name="公式" r:id="rId18" imgW="558720" imgH="203040" progId="Equation.3">
                  <p:embed/>
                </p:oleObj>
              </mc:Choice>
              <mc:Fallback>
                <p:oleObj name="公式" r:id="rId18" imgW="558720" imgH="203040" progId="Equation.3">
                  <p:embed/>
                  <p:pic>
                    <p:nvPicPr>
                      <p:cNvPr id="0"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90863" y="4940300"/>
                        <a:ext cx="119380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7" name="Object 14"/>
          <p:cNvGraphicFramePr>
            <a:graphicFrameLocks noChangeAspect="1"/>
          </p:cNvGraphicFramePr>
          <p:nvPr/>
        </p:nvGraphicFramePr>
        <p:xfrm>
          <a:off x="4514850" y="3822700"/>
          <a:ext cx="112713" cy="214313"/>
        </p:xfrm>
        <a:graphic>
          <a:graphicData uri="http://schemas.openxmlformats.org/presentationml/2006/ole">
            <mc:AlternateContent xmlns:mc="http://schemas.openxmlformats.org/markup-compatibility/2006">
              <mc:Choice xmlns:v="urn:schemas-microsoft-com:vml" Requires="v">
                <p:oleObj spid="_x0000_s31969" name="公式" r:id="rId20" imgW="114120" imgH="215640" progId="Equation.3">
                  <p:embed/>
                </p:oleObj>
              </mc:Choice>
              <mc:Fallback>
                <p:oleObj name="公式" r:id="rId20" imgW="114120" imgH="21564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82270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8" name="Object 15"/>
          <p:cNvGraphicFramePr>
            <a:graphicFrameLocks noChangeAspect="1"/>
          </p:cNvGraphicFramePr>
          <p:nvPr/>
        </p:nvGraphicFramePr>
        <p:xfrm>
          <a:off x="5297488" y="4921250"/>
          <a:ext cx="787400" cy="449263"/>
        </p:xfrm>
        <a:graphic>
          <a:graphicData uri="http://schemas.openxmlformats.org/presentationml/2006/ole">
            <mc:AlternateContent xmlns:mc="http://schemas.openxmlformats.org/markup-compatibility/2006">
              <mc:Choice xmlns:v="urn:schemas-microsoft-com:vml" Requires="v">
                <p:oleObj spid="_x0000_s31970" name="公式" r:id="rId21" imgW="355320" imgH="203040" progId="Equation.3">
                  <p:embed/>
                </p:oleObj>
              </mc:Choice>
              <mc:Fallback>
                <p:oleObj name="公式" r:id="rId21" imgW="355320" imgH="203040" progId="Equation.3">
                  <p:embed/>
                  <p:pic>
                    <p:nvPicPr>
                      <p:cNvPr id="0"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97488" y="4921250"/>
                        <a:ext cx="787400"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9" name="Object 16"/>
          <p:cNvGraphicFramePr>
            <a:graphicFrameLocks noChangeAspect="1"/>
          </p:cNvGraphicFramePr>
          <p:nvPr/>
        </p:nvGraphicFramePr>
        <p:xfrm>
          <a:off x="6477000" y="4913313"/>
          <a:ext cx="400050" cy="457200"/>
        </p:xfrm>
        <a:graphic>
          <a:graphicData uri="http://schemas.openxmlformats.org/presentationml/2006/ole">
            <mc:AlternateContent xmlns:mc="http://schemas.openxmlformats.org/markup-compatibility/2006">
              <mc:Choice xmlns:v="urn:schemas-microsoft-com:vml" Requires="v">
                <p:oleObj spid="_x0000_s31971" name="公式" r:id="rId23" imgW="177480" imgH="203040" progId="Equation.3">
                  <p:embed/>
                </p:oleObj>
              </mc:Choice>
              <mc:Fallback>
                <p:oleObj name="公式" r:id="rId23" imgW="177480" imgH="20304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913313"/>
                        <a:ext cx="40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60" name="Object 20"/>
          <p:cNvGraphicFramePr>
            <a:graphicFrameLocks noChangeAspect="1"/>
          </p:cNvGraphicFramePr>
          <p:nvPr/>
        </p:nvGraphicFramePr>
        <p:xfrm>
          <a:off x="3492500" y="5586413"/>
          <a:ext cx="1600200" cy="465137"/>
        </p:xfrm>
        <a:graphic>
          <a:graphicData uri="http://schemas.openxmlformats.org/presentationml/2006/ole">
            <mc:AlternateContent xmlns:mc="http://schemas.openxmlformats.org/markup-compatibility/2006">
              <mc:Choice xmlns:v="urn:schemas-microsoft-com:vml" Requires="v">
                <p:oleObj spid="_x0000_s31972" name="Equation" r:id="rId24" imgW="787320" imgH="228600" progId="Equation.DSMT4">
                  <p:embed/>
                </p:oleObj>
              </mc:Choice>
              <mc:Fallback>
                <p:oleObj name="Equation" r:id="rId24" imgW="787320" imgH="22860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2500" y="5586413"/>
                        <a:ext cx="16002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62" name="Rectangle 21"/>
          <p:cNvSpPr>
            <a:spLocks noGrp="1" noChangeArrowheads="1"/>
          </p:cNvSpPr>
          <p:nvPr>
            <p:ph type="title"/>
          </p:nvPr>
        </p:nvSpPr>
        <p:spPr/>
        <p:txBody>
          <a:bodyPr/>
          <a:lstStyle/>
          <a:p>
            <a:pPr eaLnBrk="1" hangingPunct="1"/>
            <a:r>
              <a:rPr lang="zh-CN" altLang="en-US" smtClean="0"/>
              <a:t>局部收敛性</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81</a:t>
            </a:fld>
            <a:endParaRPr lang="en-US" altLang="zh-CN"/>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8"/>
          <p:cNvSpPr>
            <a:spLocks noGrp="1" noChangeArrowheads="1"/>
          </p:cNvSpPr>
          <p:nvPr>
            <p:ph type="title"/>
          </p:nvPr>
        </p:nvSpPr>
        <p:spPr/>
        <p:txBody>
          <a:bodyPr/>
          <a:lstStyle/>
          <a:p>
            <a:pPr eaLnBrk="1" hangingPunct="1"/>
            <a:r>
              <a:rPr lang="zh-CN" altLang="en-US" smtClean="0"/>
              <a:t>收敛速度评价</a:t>
            </a:r>
          </a:p>
        </p:txBody>
      </p:sp>
      <p:sp>
        <p:nvSpPr>
          <p:cNvPr id="32772" name="Rectangle 3"/>
          <p:cNvSpPr>
            <a:spLocks noGrp="1" noChangeArrowheads="1"/>
          </p:cNvSpPr>
          <p:nvPr>
            <p:ph type="body" idx="1"/>
          </p:nvPr>
        </p:nvSpPr>
        <p:spPr/>
        <p:txBody>
          <a:bodyPr/>
          <a:lstStyle/>
          <a:p>
            <a:pPr eaLnBrk="1" hangingPunct="1">
              <a:lnSpc>
                <a:spcPct val="150000"/>
              </a:lnSpc>
            </a:pPr>
            <a:r>
              <a:rPr lang="zh-CN" altLang="en-US" b="1" smtClean="0">
                <a:solidFill>
                  <a:srgbClr val="FF33CC"/>
                </a:solidFill>
              </a:rPr>
              <a:t>定义</a:t>
            </a:r>
            <a:r>
              <a:rPr lang="en-US" altLang="zh-CN" b="1" smtClean="0">
                <a:solidFill>
                  <a:srgbClr val="FF33CC"/>
                </a:solidFill>
              </a:rPr>
              <a:t>2</a:t>
            </a:r>
            <a:r>
              <a:rPr kumimoji="1" lang="en-US" altLang="zh-CN" sz="2800" b="1" smtClean="0"/>
              <a:t>   </a:t>
            </a:r>
            <a:r>
              <a:rPr kumimoji="1" lang="zh-CN" altLang="en-US" sz="2800" b="1" smtClean="0">
                <a:solidFill>
                  <a:srgbClr val="0000D6"/>
                </a:solidFill>
              </a:rPr>
              <a:t>设迭代过程</a:t>
            </a:r>
            <a:r>
              <a:rPr kumimoji="1" lang="en-US" altLang="zh-CN" sz="2800" b="1" i="1" smtClean="0">
                <a:latin typeface="Times New Roman" pitchFamily="18" charset="0"/>
                <a:sym typeface="Symbol" pitchFamily="18" charset="2"/>
              </a:rPr>
              <a:t>x</a:t>
            </a:r>
            <a:r>
              <a:rPr kumimoji="1" lang="en-US" altLang="zh-CN" sz="2800" b="1" i="1" baseline="-25000" smtClean="0">
                <a:latin typeface="Times New Roman" pitchFamily="18" charset="0"/>
                <a:sym typeface="Symbol" pitchFamily="18" charset="2"/>
              </a:rPr>
              <a:t>k+1</a:t>
            </a:r>
            <a:r>
              <a:rPr kumimoji="1" lang="zh-CN" altLang="en-US" sz="2800" b="1" i="1" smtClean="0">
                <a:latin typeface="Times New Roman" pitchFamily="18" charset="0"/>
              </a:rPr>
              <a:t> </a:t>
            </a:r>
            <a:r>
              <a:rPr kumimoji="1" lang="en-US" altLang="zh-CN" sz="2800" b="1" i="1" smtClean="0">
                <a:latin typeface="Times New Roman" pitchFamily="18" charset="0"/>
              </a:rPr>
              <a:t>= </a:t>
            </a:r>
            <a:r>
              <a:rPr kumimoji="1" lang="en-US" altLang="zh-CN" sz="2800" b="1" i="1" smtClean="0">
                <a:latin typeface="Times New Roman" pitchFamily="18" charset="0"/>
                <a:sym typeface="Symbol" pitchFamily="18" charset="2"/>
              </a:rPr>
              <a:t>(x</a:t>
            </a:r>
            <a:r>
              <a:rPr kumimoji="1" lang="en-US" altLang="zh-CN" sz="2800" b="1" i="1" baseline="-25000" smtClean="0">
                <a:latin typeface="Times New Roman" pitchFamily="18" charset="0"/>
                <a:sym typeface="Symbol" pitchFamily="18" charset="2"/>
              </a:rPr>
              <a:t>k</a:t>
            </a:r>
            <a:r>
              <a:rPr kumimoji="1" lang="en-US" altLang="zh-CN" sz="2800" b="1" i="1" smtClean="0">
                <a:latin typeface="Times New Roman" pitchFamily="18" charset="0"/>
                <a:sym typeface="Symbol" pitchFamily="18" charset="2"/>
              </a:rPr>
              <a:t>)</a:t>
            </a:r>
            <a:r>
              <a:rPr kumimoji="1" lang="zh-CN" altLang="en-US" sz="2800" b="1" smtClean="0">
                <a:solidFill>
                  <a:srgbClr val="0000D6"/>
                </a:solidFill>
                <a:sym typeface="Symbol" pitchFamily="18" charset="2"/>
              </a:rPr>
              <a:t>收敛于方程</a:t>
            </a:r>
            <a:r>
              <a:rPr kumimoji="1" lang="en-US" altLang="zh-CN" sz="2800" b="1" i="1" smtClean="0">
                <a:latin typeface="Times New Roman" pitchFamily="18" charset="0"/>
                <a:sym typeface="Symbol" pitchFamily="18" charset="2"/>
              </a:rPr>
              <a:t>x</a:t>
            </a:r>
            <a:r>
              <a:rPr kumimoji="1" lang="zh-CN" altLang="en-US" sz="2800" b="1" i="1" smtClean="0">
                <a:latin typeface="Times New Roman" pitchFamily="18" charset="0"/>
              </a:rPr>
              <a:t> </a:t>
            </a:r>
            <a:r>
              <a:rPr kumimoji="1" lang="en-US" altLang="zh-CN" sz="2800" b="1" i="1" smtClean="0">
                <a:latin typeface="Times New Roman" pitchFamily="18" charset="0"/>
              </a:rPr>
              <a:t>= </a:t>
            </a:r>
            <a:r>
              <a:rPr kumimoji="1" lang="en-US" altLang="zh-CN" sz="2800" b="1" i="1" smtClean="0">
                <a:latin typeface="Times New Roman" pitchFamily="18" charset="0"/>
                <a:sym typeface="Symbol" pitchFamily="18" charset="2"/>
              </a:rPr>
              <a:t>(x)</a:t>
            </a:r>
            <a:r>
              <a:rPr kumimoji="1" lang="zh-CN" altLang="en-US" sz="2800" b="1" smtClean="0">
                <a:solidFill>
                  <a:srgbClr val="0000D6"/>
                </a:solidFill>
                <a:sym typeface="Symbol" pitchFamily="18" charset="2"/>
              </a:rPr>
              <a:t>的根</a:t>
            </a:r>
            <a:r>
              <a:rPr kumimoji="1" lang="en-US" altLang="zh-CN" sz="2800" b="1" i="1" smtClean="0">
                <a:latin typeface="Times New Roman" pitchFamily="18" charset="0"/>
                <a:sym typeface="Symbol" pitchFamily="18" charset="2"/>
              </a:rPr>
              <a:t>x*</a:t>
            </a:r>
            <a:r>
              <a:rPr kumimoji="1" lang="zh-CN" altLang="en-US" sz="2800" b="1" smtClean="0">
                <a:solidFill>
                  <a:srgbClr val="0000D6"/>
                </a:solidFill>
                <a:sym typeface="Symbol" pitchFamily="18" charset="2"/>
              </a:rPr>
              <a:t>．</a:t>
            </a:r>
            <a:r>
              <a:rPr kumimoji="1" lang="zh-CN" altLang="en-US" sz="2800" b="1" smtClean="0">
                <a:solidFill>
                  <a:srgbClr val="0000D6"/>
                </a:solidFill>
              </a:rPr>
              <a:t>如果迭代误差</a:t>
            </a:r>
            <a:r>
              <a:rPr kumimoji="1" lang="en-US" altLang="zh-CN" sz="2800" b="1" i="1" smtClean="0">
                <a:latin typeface="Times New Roman" pitchFamily="18" charset="0"/>
              </a:rPr>
              <a:t>e</a:t>
            </a:r>
            <a:r>
              <a:rPr kumimoji="1" lang="en-US" altLang="zh-CN" sz="2800" b="1" i="1" baseline="-25000" smtClean="0">
                <a:latin typeface="Times New Roman" pitchFamily="18" charset="0"/>
              </a:rPr>
              <a:t>k</a:t>
            </a:r>
            <a:r>
              <a:rPr kumimoji="1" lang="en-US" altLang="zh-CN" sz="2800" b="1" i="1" smtClean="0">
                <a:latin typeface="Times New Roman" pitchFamily="18" charset="0"/>
              </a:rPr>
              <a:t>=</a:t>
            </a:r>
            <a:r>
              <a:rPr kumimoji="1" lang="en-US" altLang="zh-CN" sz="2800" b="1" i="1" smtClean="0">
                <a:latin typeface="Times New Roman" pitchFamily="18" charset="0"/>
                <a:sym typeface="Symbol" pitchFamily="18" charset="2"/>
              </a:rPr>
              <a:t>x</a:t>
            </a:r>
            <a:r>
              <a:rPr kumimoji="1" lang="en-US" altLang="zh-CN" sz="2800" b="1" i="1" baseline="-25000" smtClean="0">
                <a:latin typeface="Times New Roman" pitchFamily="18" charset="0"/>
              </a:rPr>
              <a:t>k </a:t>
            </a:r>
            <a:r>
              <a:rPr kumimoji="1" lang="en-US" altLang="zh-CN" sz="2800" b="1" i="1" smtClean="0">
                <a:latin typeface="Times New Roman" pitchFamily="18" charset="0"/>
              </a:rPr>
              <a:t>- </a:t>
            </a:r>
            <a:r>
              <a:rPr kumimoji="1" lang="en-US" altLang="zh-CN" sz="2800" b="1" i="1" smtClean="0">
                <a:latin typeface="Times New Roman" pitchFamily="18" charset="0"/>
                <a:sym typeface="Symbol" pitchFamily="18" charset="2"/>
              </a:rPr>
              <a:t>x</a:t>
            </a:r>
            <a:r>
              <a:rPr kumimoji="1" lang="en-US" altLang="zh-CN" sz="2800" b="1" i="1" smtClean="0">
                <a:latin typeface="Times New Roman" pitchFamily="18" charset="0"/>
              </a:rPr>
              <a:t>*</a:t>
            </a:r>
            <a:r>
              <a:rPr kumimoji="1" lang="zh-CN" altLang="en-US" sz="2800" b="1" smtClean="0">
                <a:solidFill>
                  <a:srgbClr val="0000D6"/>
                </a:solidFill>
              </a:rPr>
              <a:t>当</a:t>
            </a:r>
            <a:r>
              <a:rPr kumimoji="1" lang="en-US" altLang="zh-CN" sz="2800" b="1" i="1" smtClean="0">
                <a:latin typeface="Times New Roman" pitchFamily="18" charset="0"/>
              </a:rPr>
              <a:t>k</a:t>
            </a:r>
            <a:r>
              <a:rPr kumimoji="1" lang="en-US" altLang="zh-CN" sz="2800" b="1" i="1" smtClean="0">
                <a:latin typeface="Times New Roman" pitchFamily="18" charset="0"/>
                <a:sym typeface="Symbol" pitchFamily="18" charset="2"/>
              </a:rPr>
              <a:t></a:t>
            </a:r>
            <a:r>
              <a:rPr kumimoji="1" lang="zh-CN" altLang="en-US" sz="2800" b="1" smtClean="0">
                <a:solidFill>
                  <a:srgbClr val="0000D6"/>
                </a:solidFill>
                <a:sym typeface="Symbol" pitchFamily="18" charset="2"/>
              </a:rPr>
              <a:t>时成立下列渐进关系式</a:t>
            </a:r>
          </a:p>
          <a:p>
            <a:pPr eaLnBrk="1" hangingPunct="1">
              <a:lnSpc>
                <a:spcPct val="150000"/>
              </a:lnSpc>
            </a:pPr>
            <a:endParaRPr kumimoji="1" lang="zh-CN" altLang="en-US" sz="2800" b="1" smtClean="0">
              <a:solidFill>
                <a:srgbClr val="0000D6"/>
              </a:solidFill>
              <a:sym typeface="Symbol" pitchFamily="18" charset="2"/>
            </a:endParaRPr>
          </a:p>
          <a:p>
            <a:pPr eaLnBrk="1" hangingPunct="1">
              <a:lnSpc>
                <a:spcPct val="150000"/>
              </a:lnSpc>
              <a:buFont typeface="Wingdings" pitchFamily="2" charset="2"/>
              <a:buNone/>
            </a:pPr>
            <a:r>
              <a:rPr kumimoji="1" lang="zh-CN" altLang="en-US" sz="2800" b="1" smtClean="0">
                <a:solidFill>
                  <a:srgbClr val="0000D6"/>
                </a:solidFill>
              </a:rPr>
              <a:t>	则称该迭代过程是</a:t>
            </a:r>
            <a:r>
              <a:rPr kumimoji="1" lang="en-US" altLang="zh-CN" sz="2800" b="1" i="1" smtClean="0">
                <a:latin typeface="Times New Roman" pitchFamily="18" charset="0"/>
              </a:rPr>
              <a:t>p</a:t>
            </a:r>
            <a:r>
              <a:rPr kumimoji="1" lang="zh-CN" altLang="en-US" sz="2800" b="1" smtClean="0">
                <a:solidFill>
                  <a:srgbClr val="0000D6"/>
                </a:solidFill>
              </a:rPr>
              <a:t>阶收敛的。特别地，</a:t>
            </a:r>
            <a:r>
              <a:rPr kumimoji="1" lang="en-US" altLang="zh-CN" sz="2800" b="1" i="1" smtClean="0">
                <a:latin typeface="Times New Roman" pitchFamily="18" charset="0"/>
              </a:rPr>
              <a:t>p = 1</a:t>
            </a:r>
            <a:r>
              <a:rPr kumimoji="1" lang="zh-CN" altLang="en-US" sz="2800" b="1" smtClean="0">
                <a:solidFill>
                  <a:srgbClr val="0000D6"/>
                </a:solidFill>
              </a:rPr>
              <a:t>时</a:t>
            </a:r>
            <a:r>
              <a:rPr kumimoji="1" lang="zh-CN" altLang="en-US" sz="2800" b="1" smtClean="0">
                <a:solidFill>
                  <a:srgbClr val="7030A0"/>
                </a:solidFill>
              </a:rPr>
              <a:t>线性收敛</a:t>
            </a:r>
            <a:r>
              <a:rPr kumimoji="1" lang="zh-CN" altLang="en-US" sz="2800" b="1" smtClean="0">
                <a:solidFill>
                  <a:srgbClr val="0000D6"/>
                </a:solidFill>
              </a:rPr>
              <a:t>，</a:t>
            </a:r>
            <a:r>
              <a:rPr kumimoji="1" lang="en-US" altLang="zh-CN" sz="2800" b="1" i="1" smtClean="0">
                <a:latin typeface="Times New Roman" pitchFamily="18" charset="0"/>
              </a:rPr>
              <a:t>p &gt; 1</a:t>
            </a:r>
            <a:r>
              <a:rPr kumimoji="1" lang="zh-CN" altLang="en-US" sz="2800" b="1" smtClean="0">
                <a:solidFill>
                  <a:srgbClr val="0000D6"/>
                </a:solidFill>
              </a:rPr>
              <a:t>时</a:t>
            </a:r>
            <a:r>
              <a:rPr kumimoji="1" lang="zh-CN" altLang="en-US" sz="2800" b="1" smtClean="0">
                <a:solidFill>
                  <a:srgbClr val="7030A0"/>
                </a:solidFill>
              </a:rPr>
              <a:t>超线性收敛</a:t>
            </a:r>
            <a:r>
              <a:rPr kumimoji="1" lang="zh-CN" altLang="en-US" sz="2800" b="1" smtClean="0">
                <a:solidFill>
                  <a:srgbClr val="0000D6"/>
                </a:solidFill>
              </a:rPr>
              <a:t>，</a:t>
            </a:r>
            <a:r>
              <a:rPr kumimoji="1" lang="en-US" altLang="zh-CN" sz="2800" b="1" i="1" smtClean="0">
                <a:latin typeface="Times New Roman" pitchFamily="18" charset="0"/>
              </a:rPr>
              <a:t>p = 2</a:t>
            </a:r>
            <a:r>
              <a:rPr kumimoji="1" lang="zh-CN" altLang="en-US" sz="2800" b="1" smtClean="0">
                <a:solidFill>
                  <a:srgbClr val="0000D6"/>
                </a:solidFill>
              </a:rPr>
              <a:t>时</a:t>
            </a:r>
            <a:r>
              <a:rPr kumimoji="1" lang="zh-CN" altLang="en-US" sz="2800" b="1" smtClean="0">
                <a:solidFill>
                  <a:srgbClr val="7030A0"/>
                </a:solidFill>
              </a:rPr>
              <a:t>平方收敛</a:t>
            </a:r>
            <a:r>
              <a:rPr kumimoji="1" lang="zh-CN" altLang="en-US" sz="2800" b="1" smtClean="0">
                <a:solidFill>
                  <a:srgbClr val="0000D6"/>
                </a:solidFill>
              </a:rPr>
              <a:t>．</a:t>
            </a:r>
          </a:p>
        </p:txBody>
      </p:sp>
      <p:graphicFrame>
        <p:nvGraphicFramePr>
          <p:cNvPr id="32770" name="Object 4"/>
          <p:cNvGraphicFramePr>
            <a:graphicFrameLocks noGrp="1" noChangeAspect="1"/>
          </p:cNvGraphicFramePr>
          <p:nvPr>
            <p:ph sz="half" idx="4294967295"/>
          </p:nvPr>
        </p:nvGraphicFramePr>
        <p:xfrm>
          <a:off x="2627313" y="3644900"/>
          <a:ext cx="2287587" cy="871538"/>
        </p:xfrm>
        <a:graphic>
          <a:graphicData uri="http://schemas.openxmlformats.org/presentationml/2006/ole">
            <mc:AlternateContent xmlns:mc="http://schemas.openxmlformats.org/markup-compatibility/2006">
              <mc:Choice xmlns:v="urn:schemas-microsoft-com:vml" Requires="v">
                <p:oleObj spid="_x0000_s32787" name="Equation" r:id="rId3" imgW="799920" imgH="507960" progId="Equation.DSMT4">
                  <p:embed/>
                </p:oleObj>
              </mc:Choice>
              <mc:Fallback>
                <p:oleObj name="Equation" r:id="rId3" imgW="799920" imgH="5079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644900"/>
                        <a:ext cx="2287587"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3" name="Text Box 7"/>
          <p:cNvSpPr txBox="1">
            <a:spLocks noChangeArrowheads="1"/>
          </p:cNvSpPr>
          <p:nvPr/>
        </p:nvSpPr>
        <p:spPr bwMode="auto">
          <a:xfrm>
            <a:off x="5292725" y="3716338"/>
            <a:ext cx="201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a:latin typeface="Times New Roman" pitchFamily="18" charset="0"/>
              </a:rPr>
              <a:t>(</a:t>
            </a:r>
            <a:r>
              <a:rPr lang="zh-CN" altLang="en-US" sz="2800">
                <a:latin typeface="Times New Roman" pitchFamily="18" charset="0"/>
              </a:rPr>
              <a:t>常数</a:t>
            </a:r>
            <a:r>
              <a:rPr lang="en-US" altLang="zh-CN" sz="2800" i="1">
                <a:latin typeface="Times New Roman" pitchFamily="18" charset="0"/>
              </a:rPr>
              <a:t>C</a:t>
            </a:r>
            <a:r>
              <a:rPr lang="en-US" altLang="zh-CN" sz="2800">
                <a:latin typeface="Times New Roman" pitchFamily="18" charset="0"/>
                <a:cs typeface="Times New Roman" pitchFamily="18" charset="0"/>
              </a:rPr>
              <a:t>≠</a:t>
            </a:r>
            <a:r>
              <a:rPr lang="en-US" altLang="zh-CN" sz="2800">
                <a:latin typeface="Times New Roman" pitchFamily="18" charset="0"/>
              </a:rPr>
              <a:t>0)</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82</a:t>
            </a:fld>
            <a:endParaRPr lang="en-US" altLang="zh-CN"/>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8313" y="549275"/>
            <a:ext cx="76263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10000"/>
              </a:spcBef>
            </a:pPr>
            <a:r>
              <a:rPr lang="zh-CN" altLang="en-US" sz="3800">
                <a:solidFill>
                  <a:schemeClr val="tx2"/>
                </a:solidFill>
              </a:rPr>
              <a:t>牛顿法</a:t>
            </a:r>
            <a:r>
              <a:rPr lang="en-US" altLang="zh-CN" sz="3800">
                <a:solidFill>
                  <a:schemeClr val="tx2"/>
                </a:solidFill>
              </a:rPr>
              <a:t>(Newton-Raphson</a:t>
            </a:r>
            <a:r>
              <a:rPr lang="zh-CN" altLang="en-US" sz="3800">
                <a:solidFill>
                  <a:schemeClr val="tx2"/>
                </a:solidFill>
              </a:rPr>
              <a:t>方法</a:t>
            </a:r>
            <a:r>
              <a:rPr lang="en-US" altLang="zh-CN" sz="3800">
                <a:solidFill>
                  <a:schemeClr val="tx2"/>
                </a:solidFill>
              </a:rPr>
              <a:t>)</a:t>
            </a:r>
            <a:endParaRPr lang="zh-CN" altLang="en-US" sz="3800">
              <a:solidFill>
                <a:schemeClr val="tx2"/>
              </a:solidFill>
            </a:endParaRPr>
          </a:p>
        </p:txBody>
      </p:sp>
      <p:sp>
        <p:nvSpPr>
          <p:cNvPr id="8195" name="Text Box 3"/>
          <p:cNvSpPr txBox="1">
            <a:spLocks noChangeArrowheads="1"/>
          </p:cNvSpPr>
          <p:nvPr/>
        </p:nvSpPr>
        <p:spPr bwMode="auto">
          <a:xfrm>
            <a:off x="539750" y="1747838"/>
            <a:ext cx="7781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10000"/>
              </a:spcBef>
            </a:pPr>
            <a:r>
              <a:rPr kumimoji="1" lang="zh-CN" altLang="en-US" sz="2400">
                <a:latin typeface="Times New Roman" pitchFamily="18" charset="0"/>
                <a:ea typeface="楷体_GB2312" pitchFamily="49" charset="-122"/>
              </a:rPr>
              <a:t>取 </a:t>
            </a:r>
            <a:r>
              <a:rPr kumimoji="1" lang="en-US" altLang="zh-CN" sz="2400" i="1">
                <a:latin typeface="Times New Roman" pitchFamily="18" charset="0"/>
                <a:ea typeface="楷体_GB2312" pitchFamily="49" charset="-122"/>
                <a:sym typeface="Symbol" pitchFamily="18" charset="2"/>
              </a:rPr>
              <a:t>x*</a:t>
            </a:r>
            <a:r>
              <a:rPr kumimoji="1" lang="zh-CN" altLang="en-US" sz="2400">
                <a:latin typeface="Times New Roman" pitchFamily="18" charset="0"/>
                <a:ea typeface="楷体_GB2312" pitchFamily="49" charset="-122"/>
              </a:rPr>
              <a:t> </a:t>
            </a:r>
            <a:r>
              <a:rPr kumimoji="1" lang="zh-CN" altLang="en-US" sz="2400">
                <a:latin typeface="Times New Roman" pitchFamily="18" charset="0"/>
                <a:ea typeface="楷体_GB2312" pitchFamily="49" charset="-122"/>
                <a:sym typeface="Symbol" pitchFamily="18" charset="2"/>
              </a:rPr>
              <a:t>附近的近似解</a:t>
            </a:r>
            <a:r>
              <a:rPr kumimoji="1" lang="en-US" altLang="zh-CN" sz="2400" i="1">
                <a:latin typeface="Times New Roman" pitchFamily="18" charset="0"/>
                <a:ea typeface="楷体_GB2312" pitchFamily="49" charset="-122"/>
              </a:rPr>
              <a:t>x</a:t>
            </a:r>
            <a:r>
              <a:rPr kumimoji="1" lang="en-US" altLang="zh-CN" sz="2400" baseline="-25000">
                <a:latin typeface="Times New Roman" pitchFamily="18" charset="0"/>
                <a:ea typeface="楷体_GB2312" pitchFamily="49" charset="-122"/>
              </a:rPr>
              <a:t>0</a:t>
            </a:r>
            <a:r>
              <a:rPr kumimoji="1" lang="zh-CN" altLang="en-US" sz="2400">
                <a:latin typeface="Times New Roman" pitchFamily="18" charset="0"/>
                <a:ea typeface="楷体_GB2312" pitchFamily="49" charset="-122"/>
                <a:sym typeface="Symbol" pitchFamily="18" charset="2"/>
              </a:rPr>
              <a:t> ，</a:t>
            </a:r>
            <a:r>
              <a:rPr kumimoji="1" lang="zh-CN" altLang="en-US" sz="2400">
                <a:latin typeface="Times New Roman" pitchFamily="18" charset="0"/>
                <a:ea typeface="楷体_GB2312" pitchFamily="49" charset="-122"/>
              </a:rPr>
              <a:t>将 </a:t>
            </a:r>
            <a:r>
              <a:rPr kumimoji="1" lang="en-US" altLang="zh-CN" sz="2400" i="1">
                <a:latin typeface="Times New Roman" pitchFamily="18" charset="0"/>
                <a:ea typeface="楷体_GB2312" pitchFamily="49" charset="-122"/>
              </a:rPr>
              <a:t>f</a:t>
            </a:r>
            <a:r>
              <a:rPr kumimoji="1" lang="en-US" altLang="zh-CN" sz="2400">
                <a:latin typeface="Times New Roman" pitchFamily="18" charset="0"/>
                <a:ea typeface="楷体_GB2312" pitchFamily="49" charset="-122"/>
              </a:rPr>
              <a:t> (</a:t>
            </a:r>
            <a:r>
              <a:rPr kumimoji="1" lang="en-US" altLang="zh-CN" sz="2400" i="1">
                <a:latin typeface="Times New Roman" pitchFamily="18" charset="0"/>
                <a:ea typeface="楷体_GB2312" pitchFamily="49" charset="-122"/>
              </a:rPr>
              <a:t>x</a:t>
            </a:r>
            <a:r>
              <a:rPr kumimoji="1" lang="en-US" altLang="zh-CN" sz="2400">
                <a:latin typeface="Times New Roman" pitchFamily="18" charset="0"/>
                <a:ea typeface="楷体_GB2312" pitchFamily="49" charset="-122"/>
              </a:rPr>
              <a:t>)</a:t>
            </a:r>
            <a:r>
              <a:rPr kumimoji="1" lang="zh-CN" altLang="en-US" sz="2400">
                <a:latin typeface="Times New Roman" pitchFamily="18" charset="0"/>
                <a:ea typeface="楷体_GB2312" pitchFamily="49" charset="-122"/>
              </a:rPr>
              <a:t>在 </a:t>
            </a:r>
            <a:r>
              <a:rPr kumimoji="1" lang="en-US" altLang="zh-CN" sz="2400" i="1">
                <a:latin typeface="Times New Roman" pitchFamily="18" charset="0"/>
                <a:ea typeface="楷体_GB2312" pitchFamily="49" charset="-122"/>
              </a:rPr>
              <a:t>x</a:t>
            </a:r>
            <a:r>
              <a:rPr kumimoji="1" lang="en-US" altLang="zh-CN" sz="2400" baseline="-25000">
                <a:latin typeface="Times New Roman" pitchFamily="18" charset="0"/>
                <a:ea typeface="楷体_GB2312" pitchFamily="49" charset="-122"/>
              </a:rPr>
              <a:t>0</a:t>
            </a: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做一阶</a:t>
            </a:r>
            <a:r>
              <a:rPr kumimoji="1" lang="en-US" altLang="zh-CN" sz="2400">
                <a:latin typeface="Times New Roman" pitchFamily="18" charset="0"/>
                <a:ea typeface="楷体_GB2312" pitchFamily="49" charset="-122"/>
              </a:rPr>
              <a:t>Taylor</a:t>
            </a:r>
            <a:r>
              <a:rPr kumimoji="1" lang="zh-CN" altLang="en-US" sz="2400">
                <a:latin typeface="Times New Roman" pitchFamily="18" charset="0"/>
                <a:ea typeface="楷体_GB2312" pitchFamily="49" charset="-122"/>
              </a:rPr>
              <a:t>展开</a:t>
            </a:r>
            <a:r>
              <a:rPr kumimoji="1" lang="en-US" altLang="zh-CN" sz="2400">
                <a:latin typeface="Times New Roman" pitchFamily="18" charset="0"/>
                <a:ea typeface="楷体_GB2312" pitchFamily="49" charset="-122"/>
              </a:rPr>
              <a:t>:</a:t>
            </a:r>
          </a:p>
        </p:txBody>
      </p:sp>
      <p:grpSp>
        <p:nvGrpSpPr>
          <p:cNvPr id="2" name="Group 4"/>
          <p:cNvGrpSpPr>
            <a:grpSpLocks/>
          </p:cNvGrpSpPr>
          <p:nvPr/>
        </p:nvGrpSpPr>
        <p:grpSpPr bwMode="auto">
          <a:xfrm>
            <a:off x="609600" y="2209800"/>
            <a:ext cx="8210550" cy="762000"/>
            <a:chOff x="396" y="1536"/>
            <a:chExt cx="5172" cy="480"/>
          </a:xfrm>
        </p:grpSpPr>
        <p:graphicFrame>
          <p:nvGraphicFramePr>
            <p:cNvPr id="33798" name="Object 5"/>
            <p:cNvGraphicFramePr>
              <a:graphicFrameLocks noChangeAspect="1"/>
            </p:cNvGraphicFramePr>
            <p:nvPr/>
          </p:nvGraphicFramePr>
          <p:xfrm>
            <a:off x="396" y="1536"/>
            <a:ext cx="3481" cy="480"/>
          </p:xfrm>
          <a:graphic>
            <a:graphicData uri="http://schemas.openxmlformats.org/presentationml/2006/ole">
              <mc:AlternateContent xmlns:mc="http://schemas.openxmlformats.org/markup-compatibility/2006">
                <mc:Choice xmlns:v="urn:schemas-microsoft-com:vml" Requires="v">
                  <p:oleObj spid="_x0000_s33873" name="Equation" r:id="rId3" imgW="3035160" imgH="393480" progId="Equation.3">
                    <p:embed/>
                  </p:oleObj>
                </mc:Choice>
                <mc:Fallback>
                  <p:oleObj name="Equation" r:id="rId3" imgW="3035160" imgH="3934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 y="1536"/>
                          <a:ext cx="3481"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7" name="Text Box 6"/>
            <p:cNvSpPr txBox="1">
              <a:spLocks noChangeArrowheads="1"/>
            </p:cNvSpPr>
            <p:nvPr/>
          </p:nvSpPr>
          <p:spPr bwMode="auto">
            <a:xfrm>
              <a:off x="3792" y="1632"/>
              <a:ext cx="1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63600" indent="-8636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10000"/>
                </a:spcBef>
              </a:pPr>
              <a:r>
                <a:rPr kumimoji="1" lang="zh-CN" altLang="en-US" sz="2400">
                  <a:latin typeface="Times New Roman" pitchFamily="18" charset="0"/>
                  <a:ea typeface="楷体_GB2312" pitchFamily="49" charset="-122"/>
                  <a:sym typeface="Symbol" pitchFamily="18" charset="2"/>
                </a:rPr>
                <a:t>，</a:t>
              </a:r>
              <a:r>
                <a:rPr kumimoji="1" lang="zh-CN" altLang="en-US" sz="2400" i="1">
                  <a:latin typeface="Times New Roman" pitchFamily="18" charset="0"/>
                  <a:ea typeface="楷体_GB2312" pitchFamily="49" charset="-122"/>
                  <a:sym typeface="Symbol" pitchFamily="18" charset="2"/>
                </a:rPr>
                <a:t> </a:t>
              </a:r>
              <a:r>
                <a:rPr kumimoji="1" lang="zh-CN" altLang="en-US" sz="2400">
                  <a:latin typeface="Times New Roman" pitchFamily="18" charset="0"/>
                  <a:ea typeface="楷体_GB2312" pitchFamily="49" charset="-122"/>
                </a:rPr>
                <a:t>在 </a:t>
              </a:r>
              <a:r>
                <a:rPr kumimoji="1" lang="en-US" altLang="zh-CN" sz="2400" i="1">
                  <a:latin typeface="Times New Roman" pitchFamily="18" charset="0"/>
                  <a:ea typeface="楷体_GB2312" pitchFamily="49" charset="-122"/>
                </a:rPr>
                <a:t>x</a:t>
              </a:r>
              <a:r>
                <a:rPr kumimoji="1" lang="en-US" altLang="zh-CN" sz="2400" baseline="-25000">
                  <a:latin typeface="Times New Roman" pitchFamily="18" charset="0"/>
                  <a:ea typeface="楷体_GB2312" pitchFamily="49" charset="-122"/>
                </a:rPr>
                <a:t>0</a:t>
              </a: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和 </a:t>
              </a:r>
              <a:r>
                <a:rPr kumimoji="1" lang="en-US" altLang="zh-CN" sz="2400" i="1">
                  <a:latin typeface="Times New Roman" pitchFamily="18" charset="0"/>
                  <a:ea typeface="楷体_GB2312" pitchFamily="49" charset="-122"/>
                </a:rPr>
                <a:t>x</a:t>
              </a:r>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之间</a:t>
              </a:r>
              <a:r>
                <a:rPr kumimoji="1" lang="en-US" altLang="zh-CN" sz="2400">
                  <a:latin typeface="Times New Roman" pitchFamily="18" charset="0"/>
                  <a:ea typeface="楷体_GB2312" pitchFamily="49" charset="-122"/>
                </a:rPr>
                <a:t>.</a:t>
              </a:r>
            </a:p>
          </p:txBody>
        </p:sp>
      </p:grpSp>
      <p:sp>
        <p:nvSpPr>
          <p:cNvPr id="8199" name="Rectangle 7"/>
          <p:cNvSpPr>
            <a:spLocks noChangeArrowheads="1"/>
          </p:cNvSpPr>
          <p:nvPr/>
        </p:nvSpPr>
        <p:spPr bwMode="auto">
          <a:xfrm>
            <a:off x="914400" y="3124200"/>
            <a:ext cx="8105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10000"/>
              </a:spcBef>
            </a:pPr>
            <a:r>
              <a:rPr kumimoji="1" lang="zh-CN" altLang="en-US" sz="2400">
                <a:latin typeface="Times New Roman" pitchFamily="18" charset="0"/>
                <a:ea typeface="楷体_GB2312" pitchFamily="49" charset="-122"/>
              </a:rPr>
              <a:t>将 </a:t>
            </a:r>
            <a:r>
              <a:rPr kumimoji="1" lang="en-US" altLang="zh-CN" sz="2400">
                <a:latin typeface="Times New Roman" pitchFamily="18" charset="0"/>
                <a:ea typeface="楷体_GB2312" pitchFamily="49" charset="-122"/>
              </a:rPr>
              <a:t>(</a:t>
            </a:r>
            <a:r>
              <a:rPr kumimoji="1" lang="en-US" altLang="zh-CN" sz="2400" i="1">
                <a:latin typeface="Times New Roman" pitchFamily="18" charset="0"/>
                <a:ea typeface="楷体_GB2312" pitchFamily="49" charset="-122"/>
                <a:sym typeface="Symbol" pitchFamily="18" charset="2"/>
              </a:rPr>
              <a:t>x*</a:t>
            </a:r>
            <a:r>
              <a:rPr kumimoji="1" lang="en-US" altLang="zh-CN" sz="2400">
                <a:latin typeface="Times New Roman" pitchFamily="18" charset="0"/>
                <a:ea typeface="楷体_GB2312" pitchFamily="49" charset="-122"/>
              </a:rPr>
              <a:t> </a:t>
            </a:r>
            <a:r>
              <a:rPr kumimoji="1" lang="en-US" altLang="zh-CN" sz="2400">
                <a:latin typeface="Times New Roman" pitchFamily="18" charset="0"/>
                <a:ea typeface="楷体_GB2312" pitchFamily="49" charset="-122"/>
                <a:sym typeface="Symbol" pitchFamily="18" charset="2"/>
              </a:rPr>
              <a:t> </a:t>
            </a:r>
            <a:r>
              <a:rPr kumimoji="1" lang="en-US" altLang="zh-CN" sz="2400" i="1">
                <a:latin typeface="Times New Roman" pitchFamily="18" charset="0"/>
                <a:ea typeface="楷体_GB2312" pitchFamily="49" charset="-122"/>
              </a:rPr>
              <a:t>x</a:t>
            </a:r>
            <a:r>
              <a:rPr kumimoji="1" lang="en-US" altLang="zh-CN" sz="2400" baseline="-25000">
                <a:latin typeface="Times New Roman" pitchFamily="18" charset="0"/>
                <a:ea typeface="楷体_GB2312" pitchFamily="49" charset="-122"/>
              </a:rPr>
              <a:t>0</a:t>
            </a:r>
            <a:r>
              <a:rPr kumimoji="1" lang="en-US" altLang="zh-CN" sz="2400">
                <a:latin typeface="Times New Roman" pitchFamily="18" charset="0"/>
                <a:ea typeface="楷体_GB2312" pitchFamily="49" charset="-122"/>
                <a:sym typeface="Symbol" pitchFamily="18" charset="2"/>
              </a:rPr>
              <a:t>)</a:t>
            </a:r>
            <a:r>
              <a:rPr kumimoji="1" lang="en-US" altLang="zh-CN" sz="2400" baseline="30000">
                <a:latin typeface="Times New Roman" pitchFamily="18" charset="0"/>
                <a:ea typeface="楷体_GB2312" pitchFamily="49" charset="-122"/>
                <a:sym typeface="Symbol" pitchFamily="18" charset="2"/>
              </a:rPr>
              <a:t>2</a:t>
            </a:r>
            <a:r>
              <a:rPr kumimoji="1" lang="en-US" altLang="zh-CN" sz="2400">
                <a:latin typeface="Times New Roman" pitchFamily="18" charset="0"/>
                <a:ea typeface="楷体_GB2312" pitchFamily="49" charset="-122"/>
                <a:sym typeface="Symbol" pitchFamily="18" charset="2"/>
              </a:rPr>
              <a:t> </a:t>
            </a:r>
            <a:r>
              <a:rPr kumimoji="1" lang="zh-CN" altLang="en-US" sz="2400">
                <a:latin typeface="Times New Roman" pitchFamily="18" charset="0"/>
                <a:ea typeface="楷体_GB2312" pitchFamily="49" charset="-122"/>
                <a:sym typeface="Symbol" pitchFamily="18" charset="2"/>
              </a:rPr>
              <a:t>看成高阶小量（</a:t>
            </a:r>
            <a:r>
              <a:rPr kumimoji="1" lang="en-US" altLang="zh-CN" sz="2400">
                <a:latin typeface="Times New Roman" pitchFamily="18" charset="0"/>
                <a:ea typeface="楷体_GB2312" pitchFamily="49" charset="-122"/>
                <a:sym typeface="Symbol" pitchFamily="18" charset="2"/>
              </a:rPr>
              <a:t>2</a:t>
            </a:r>
            <a:r>
              <a:rPr kumimoji="1" lang="zh-CN" altLang="en-US" sz="2400">
                <a:latin typeface="Times New Roman" pitchFamily="18" charset="0"/>
                <a:ea typeface="楷体_GB2312" pitchFamily="49" charset="-122"/>
                <a:sym typeface="Symbol" pitchFamily="18" charset="2"/>
              </a:rPr>
              <a:t>次以上的分量忽略），则有：</a:t>
            </a:r>
          </a:p>
        </p:txBody>
      </p:sp>
      <p:graphicFrame>
        <p:nvGraphicFramePr>
          <p:cNvPr id="8200" name="Object 8"/>
          <p:cNvGraphicFramePr>
            <a:graphicFrameLocks noChangeAspect="1"/>
          </p:cNvGraphicFramePr>
          <p:nvPr/>
        </p:nvGraphicFramePr>
        <p:xfrm>
          <a:off x="990600" y="3886200"/>
          <a:ext cx="4284663" cy="441325"/>
        </p:xfrm>
        <a:graphic>
          <a:graphicData uri="http://schemas.openxmlformats.org/presentationml/2006/ole">
            <mc:AlternateContent xmlns:mc="http://schemas.openxmlformats.org/markup-compatibility/2006">
              <mc:Choice xmlns:v="urn:schemas-microsoft-com:vml" Requires="v">
                <p:oleObj spid="_x0000_s33874" name="Equation" r:id="rId5" imgW="2298600" imgH="228600" progId="Equation.3">
                  <p:embed/>
                </p:oleObj>
              </mc:Choice>
              <mc:Fallback>
                <p:oleObj name="Equation" r:id="rId5" imgW="2298600" imgH="2286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886200"/>
                        <a:ext cx="4284663"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9"/>
          <p:cNvGraphicFramePr>
            <a:graphicFrameLocks noChangeAspect="1"/>
          </p:cNvGraphicFramePr>
          <p:nvPr/>
        </p:nvGraphicFramePr>
        <p:xfrm>
          <a:off x="5486400" y="3733800"/>
          <a:ext cx="2536825" cy="804863"/>
        </p:xfrm>
        <a:graphic>
          <a:graphicData uri="http://schemas.openxmlformats.org/presentationml/2006/ole">
            <mc:AlternateContent xmlns:mc="http://schemas.openxmlformats.org/markup-compatibility/2006">
              <mc:Choice xmlns:v="urn:schemas-microsoft-com:vml" Requires="v">
                <p:oleObj spid="_x0000_s33875" name="Equation" r:id="rId7" imgW="1358640" imgH="431640" progId="Equation.3">
                  <p:embed/>
                </p:oleObj>
              </mc:Choice>
              <mc:Fallback>
                <p:oleObj name="Equation" r:id="rId7" imgW="1358640" imgH="4316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3733800"/>
                        <a:ext cx="2536825"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2" name="Text Box 10"/>
          <p:cNvSpPr txBox="1">
            <a:spLocks noChangeArrowheads="1"/>
          </p:cNvSpPr>
          <p:nvPr/>
        </p:nvSpPr>
        <p:spPr bwMode="auto">
          <a:xfrm>
            <a:off x="762000" y="5181600"/>
            <a:ext cx="708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93675" eaLnBrk="0" hangingPunct="0">
              <a:defRPr>
                <a:solidFill>
                  <a:schemeClr val="tx1"/>
                </a:solidFill>
                <a:latin typeface="Arial" charset="0"/>
                <a:ea typeface="宋体" pitchFamily="2" charset="-122"/>
              </a:defRPr>
            </a:lvl1pPr>
            <a:lvl2pPr marL="742950" indent="-285750" defTabSz="193675" eaLnBrk="0" hangingPunct="0">
              <a:defRPr>
                <a:solidFill>
                  <a:schemeClr val="tx1"/>
                </a:solidFill>
                <a:latin typeface="Arial" charset="0"/>
                <a:ea typeface="宋体" pitchFamily="2" charset="-122"/>
              </a:defRPr>
            </a:lvl2pPr>
            <a:lvl3pPr marL="1143000" indent="-228600" defTabSz="193675" eaLnBrk="0" hangingPunct="0">
              <a:defRPr>
                <a:solidFill>
                  <a:schemeClr val="tx1"/>
                </a:solidFill>
                <a:latin typeface="Arial" charset="0"/>
                <a:ea typeface="宋体" pitchFamily="2" charset="-122"/>
              </a:defRPr>
            </a:lvl3pPr>
            <a:lvl4pPr marL="1600200" indent="-228600" defTabSz="193675" eaLnBrk="0" hangingPunct="0">
              <a:defRPr>
                <a:solidFill>
                  <a:schemeClr val="tx1"/>
                </a:solidFill>
                <a:latin typeface="Arial" charset="0"/>
                <a:ea typeface="宋体" pitchFamily="2" charset="-122"/>
              </a:defRPr>
            </a:lvl4pPr>
            <a:lvl5pPr marL="2057400" indent="-228600" defTabSz="193675" eaLnBrk="0" hangingPunct="0">
              <a:defRPr>
                <a:solidFill>
                  <a:schemeClr val="tx1"/>
                </a:solidFill>
                <a:latin typeface="Arial" charset="0"/>
                <a:ea typeface="宋体" pitchFamily="2" charset="-122"/>
              </a:defRPr>
            </a:lvl5pPr>
            <a:lvl6pPr marL="2514600" indent="-228600" defTabSz="193675" eaLnBrk="0" fontAlgn="base" hangingPunct="0">
              <a:spcBef>
                <a:spcPct val="0"/>
              </a:spcBef>
              <a:spcAft>
                <a:spcPct val="0"/>
              </a:spcAft>
              <a:defRPr>
                <a:solidFill>
                  <a:schemeClr val="tx1"/>
                </a:solidFill>
                <a:latin typeface="Arial" charset="0"/>
                <a:ea typeface="宋体" pitchFamily="2" charset="-122"/>
              </a:defRPr>
            </a:lvl6pPr>
            <a:lvl7pPr marL="2971800" indent="-228600" defTabSz="193675" eaLnBrk="0" fontAlgn="base" hangingPunct="0">
              <a:spcBef>
                <a:spcPct val="0"/>
              </a:spcBef>
              <a:spcAft>
                <a:spcPct val="0"/>
              </a:spcAft>
              <a:defRPr>
                <a:solidFill>
                  <a:schemeClr val="tx1"/>
                </a:solidFill>
                <a:latin typeface="Arial" charset="0"/>
                <a:ea typeface="宋体" pitchFamily="2" charset="-122"/>
              </a:defRPr>
            </a:lvl7pPr>
            <a:lvl8pPr marL="3429000" indent="-228600" defTabSz="193675" eaLnBrk="0" fontAlgn="base" hangingPunct="0">
              <a:spcBef>
                <a:spcPct val="0"/>
              </a:spcBef>
              <a:spcAft>
                <a:spcPct val="0"/>
              </a:spcAft>
              <a:defRPr>
                <a:solidFill>
                  <a:schemeClr val="tx1"/>
                </a:solidFill>
                <a:latin typeface="Arial" charset="0"/>
                <a:ea typeface="宋体" pitchFamily="2" charset="-122"/>
              </a:defRPr>
            </a:lvl8pPr>
            <a:lvl9pPr marL="3886200" indent="-228600" defTabSz="193675"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10000"/>
              </a:spcBef>
            </a:pPr>
            <a:r>
              <a:rPr kumimoji="1" lang="zh-CN" altLang="en-US" sz="2400">
                <a:latin typeface="Times New Roman" pitchFamily="18" charset="0"/>
                <a:ea typeface="楷体_GB2312" pitchFamily="49" charset="-122"/>
              </a:rPr>
              <a:t>只要 </a:t>
            </a:r>
            <a:r>
              <a:rPr kumimoji="1" lang="en-US" altLang="zh-CN" sz="2400" i="1">
                <a:latin typeface="Times New Roman" pitchFamily="18" charset="0"/>
                <a:ea typeface="楷体_GB2312" pitchFamily="49" charset="-122"/>
              </a:rPr>
              <a:t>f</a:t>
            </a:r>
            <a:r>
              <a:rPr kumimoji="1" lang="en-US" altLang="zh-CN" sz="2400">
                <a:latin typeface="Times New Roman" pitchFamily="18" charset="0"/>
                <a:ea typeface="楷体_GB2312" pitchFamily="49" charset="-122"/>
              </a:rPr>
              <a:t> </a:t>
            </a:r>
            <a:r>
              <a:rPr kumimoji="1" lang="en-US" altLang="zh-CN" sz="2400">
                <a:latin typeface="Times New Roman" pitchFamily="18" charset="0"/>
                <a:ea typeface="楷体_GB2312" pitchFamily="49" charset="-122"/>
                <a:sym typeface="Symbol" pitchFamily="18" charset="2"/>
              </a:rPr>
              <a:t></a:t>
            </a:r>
            <a:r>
              <a:rPr kumimoji="1" lang="en-US" altLang="zh-CN" sz="2400" i="1">
                <a:latin typeface="Times New Roman" pitchFamily="18" charset="0"/>
                <a:ea typeface="楷体_GB2312" pitchFamily="49" charset="-122"/>
                <a:sym typeface="Symbol" pitchFamily="18" charset="2"/>
              </a:rPr>
              <a:t>C</a:t>
            </a:r>
            <a:r>
              <a:rPr kumimoji="1" lang="en-US" altLang="zh-CN" sz="2400" baseline="30000">
                <a:latin typeface="Times New Roman" pitchFamily="18" charset="0"/>
                <a:ea typeface="楷体_GB2312" pitchFamily="49" charset="-122"/>
                <a:sym typeface="Symbol" pitchFamily="18" charset="2"/>
              </a:rPr>
              <a:t>1</a:t>
            </a:r>
            <a:r>
              <a:rPr kumimoji="1" lang="zh-CN" altLang="en-US" sz="2400">
                <a:latin typeface="Times New Roman" pitchFamily="18" charset="0"/>
                <a:ea typeface="楷体_GB2312" pitchFamily="49" charset="-122"/>
                <a:sym typeface="Symbol" pitchFamily="18" charset="2"/>
              </a:rPr>
              <a:t>，每一步迭代都有</a:t>
            </a:r>
            <a:r>
              <a:rPr kumimoji="1" lang="en-US" altLang="zh-CN" sz="2400" i="1">
                <a:latin typeface="Times New Roman" pitchFamily="18" charset="0"/>
                <a:ea typeface="楷体_GB2312" pitchFamily="49" charset="-122"/>
                <a:sym typeface="Symbol" pitchFamily="18" charset="2"/>
              </a:rPr>
              <a:t>f </a:t>
            </a:r>
            <a:r>
              <a:rPr kumimoji="1" lang="en-US" altLang="zh-CN" sz="2400" i="1">
                <a:latin typeface="Times New Roman" pitchFamily="18" charset="0"/>
                <a:ea typeface="楷体_GB2312" pitchFamily="49" charset="-122"/>
                <a:cs typeface="Times New Roman" pitchFamily="18" charset="0"/>
                <a:sym typeface="Symbol" pitchFamily="18" charset="2"/>
              </a:rPr>
              <a:t>'</a:t>
            </a:r>
            <a:r>
              <a:rPr kumimoji="1" lang="en-US" altLang="zh-CN" sz="2400">
                <a:latin typeface="Times New Roman" pitchFamily="18" charset="0"/>
                <a:ea typeface="楷体_GB2312" pitchFamily="49" charset="-122"/>
              </a:rPr>
              <a:t>( </a:t>
            </a:r>
            <a:r>
              <a:rPr kumimoji="1" lang="en-US" altLang="zh-CN" sz="2400" i="1">
                <a:latin typeface="Times New Roman" pitchFamily="18" charset="0"/>
                <a:ea typeface="楷体_GB2312" pitchFamily="49" charset="-122"/>
              </a:rPr>
              <a:t>x</a:t>
            </a:r>
            <a:r>
              <a:rPr kumimoji="1" lang="en-US" altLang="zh-CN" sz="2400" i="1" baseline="-25000">
                <a:latin typeface="Times New Roman" pitchFamily="18" charset="0"/>
                <a:ea typeface="楷体_GB2312" pitchFamily="49" charset="-122"/>
              </a:rPr>
              <a:t>k </a:t>
            </a:r>
            <a:r>
              <a:rPr kumimoji="1" lang="en-US" altLang="zh-CN" sz="2400">
                <a:latin typeface="Times New Roman" pitchFamily="18" charset="0"/>
                <a:ea typeface="楷体_GB2312" pitchFamily="49" charset="-122"/>
              </a:rPr>
              <a:t>) </a:t>
            </a:r>
            <a:r>
              <a:rPr kumimoji="1" lang="en-US" altLang="zh-CN" sz="2400">
                <a:latin typeface="Times New Roman" pitchFamily="18" charset="0"/>
                <a:ea typeface="楷体_GB2312" pitchFamily="49" charset="-122"/>
                <a:sym typeface="Symbol" pitchFamily="18" charset="2"/>
              </a:rPr>
              <a:t> 0</a:t>
            </a:r>
            <a:r>
              <a:rPr kumimoji="1" lang="zh-CN" altLang="en-US" sz="2400">
                <a:latin typeface="Times New Roman" pitchFamily="18" charset="0"/>
                <a:ea typeface="楷体_GB2312" pitchFamily="49" charset="-122"/>
                <a:sym typeface="Symbol" pitchFamily="18" charset="2"/>
              </a:rPr>
              <a:t>， 而 且 ，</a:t>
            </a:r>
            <a:endParaRPr kumimoji="1" lang="zh-CN" altLang="en-US" sz="2400">
              <a:latin typeface="Times New Roman" pitchFamily="18" charset="0"/>
              <a:ea typeface="楷体_GB2312" pitchFamily="49" charset="-122"/>
            </a:endParaRPr>
          </a:p>
        </p:txBody>
      </p:sp>
      <p:graphicFrame>
        <p:nvGraphicFramePr>
          <p:cNvPr id="8203" name="Object 11"/>
          <p:cNvGraphicFramePr>
            <a:graphicFrameLocks noChangeAspect="1"/>
          </p:cNvGraphicFramePr>
          <p:nvPr/>
        </p:nvGraphicFramePr>
        <p:xfrm>
          <a:off x="1143000" y="5791200"/>
          <a:ext cx="2433638" cy="512763"/>
        </p:xfrm>
        <a:graphic>
          <a:graphicData uri="http://schemas.openxmlformats.org/presentationml/2006/ole">
            <mc:AlternateContent xmlns:mc="http://schemas.openxmlformats.org/markup-compatibility/2006">
              <mc:Choice xmlns:v="urn:schemas-microsoft-com:vml" Requires="v">
                <p:oleObj spid="_x0000_s33876" name="Equation" r:id="rId9" imgW="787320" imgH="279360" progId="Equation.3">
                  <p:embed/>
                </p:oleObj>
              </mc:Choice>
              <mc:Fallback>
                <p:oleObj name="Equation" r:id="rId9" imgW="787320" imgH="27936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5791200"/>
                        <a:ext cx="2433638"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4" name="Text Box 12"/>
          <p:cNvSpPr txBox="1">
            <a:spLocks noChangeArrowheads="1"/>
          </p:cNvSpPr>
          <p:nvPr/>
        </p:nvSpPr>
        <p:spPr bwMode="auto">
          <a:xfrm>
            <a:off x="3810000" y="5791200"/>
            <a:ext cx="3395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a:latin typeface="Times New Roman" pitchFamily="18" charset="0"/>
                <a:ea typeface="楷体_GB2312" pitchFamily="49" charset="-122"/>
                <a:sym typeface="Symbol" pitchFamily="18" charset="2"/>
              </a:rPr>
              <a:t>，则</a:t>
            </a:r>
            <a:r>
              <a:rPr kumimoji="1" lang="zh-CN" altLang="en-US" sz="2400">
                <a:latin typeface="Times New Roman" pitchFamily="18" charset="0"/>
                <a:ea typeface="楷体_GB2312" pitchFamily="49" charset="-122"/>
              </a:rPr>
              <a:t> </a:t>
            </a:r>
            <a:r>
              <a:rPr kumimoji="1" lang="en-US" altLang="zh-CN" sz="2400" i="1">
                <a:latin typeface="Times New Roman" pitchFamily="18" charset="0"/>
                <a:ea typeface="楷体_GB2312" pitchFamily="49" charset="-122"/>
              </a:rPr>
              <a:t>x</a:t>
            </a:r>
            <a:r>
              <a:rPr kumimoji="1" lang="en-US" altLang="zh-CN" sz="2400">
                <a:latin typeface="Times New Roman" pitchFamily="18" charset="0"/>
                <a:ea typeface="楷体_GB2312" pitchFamily="49" charset="-122"/>
              </a:rPr>
              <a:t>*</a:t>
            </a:r>
            <a:r>
              <a:rPr kumimoji="1" lang="zh-CN" altLang="en-US" sz="2400">
                <a:latin typeface="Times New Roman" pitchFamily="18" charset="0"/>
                <a:ea typeface="楷体_GB2312" pitchFamily="49" charset="-122"/>
              </a:rPr>
              <a:t>就是 </a:t>
            </a:r>
            <a:r>
              <a:rPr kumimoji="1" lang="en-US" altLang="zh-CN" sz="2400" i="1">
                <a:latin typeface="Times New Roman" pitchFamily="18" charset="0"/>
                <a:ea typeface="楷体_GB2312" pitchFamily="49" charset="-122"/>
              </a:rPr>
              <a:t>f</a:t>
            </a:r>
            <a:r>
              <a:rPr kumimoji="1" lang="en-US" altLang="zh-CN" sz="2400">
                <a:latin typeface="Times New Roman" pitchFamily="18" charset="0"/>
                <a:ea typeface="楷体_GB2312" pitchFamily="49" charset="-122"/>
              </a:rPr>
              <a:t> (</a:t>
            </a:r>
            <a:r>
              <a:rPr kumimoji="1" lang="en-US" altLang="zh-CN" sz="2400" i="1">
                <a:latin typeface="Times New Roman" pitchFamily="18" charset="0"/>
                <a:ea typeface="楷体_GB2312" pitchFamily="49" charset="-122"/>
              </a:rPr>
              <a:t>x</a:t>
            </a:r>
            <a:r>
              <a:rPr kumimoji="1" lang="en-US" altLang="zh-CN" sz="2400">
                <a:latin typeface="Times New Roman" pitchFamily="18" charset="0"/>
                <a:ea typeface="楷体_GB2312" pitchFamily="49" charset="-122"/>
              </a:rPr>
              <a:t>)</a:t>
            </a:r>
            <a:r>
              <a:rPr kumimoji="1" lang="zh-CN" altLang="en-US" sz="2400">
                <a:latin typeface="Times New Roman" pitchFamily="18" charset="0"/>
                <a:ea typeface="楷体_GB2312" pitchFamily="49" charset="-122"/>
              </a:rPr>
              <a:t>的根。 </a:t>
            </a:r>
          </a:p>
        </p:txBody>
      </p:sp>
      <p:grpSp>
        <p:nvGrpSpPr>
          <p:cNvPr id="3" name="Group 13"/>
          <p:cNvGrpSpPr>
            <a:grpSpLocks/>
          </p:cNvGrpSpPr>
          <p:nvPr/>
        </p:nvGrpSpPr>
        <p:grpSpPr bwMode="auto">
          <a:xfrm>
            <a:off x="2914650" y="4419600"/>
            <a:ext cx="4102100" cy="736600"/>
            <a:chOff x="1836" y="2784"/>
            <a:chExt cx="2584" cy="464"/>
          </a:xfrm>
        </p:grpSpPr>
        <p:graphicFrame>
          <p:nvGraphicFramePr>
            <p:cNvPr id="33797" name="Object 14"/>
            <p:cNvGraphicFramePr>
              <a:graphicFrameLocks noChangeAspect="1"/>
            </p:cNvGraphicFramePr>
            <p:nvPr/>
          </p:nvGraphicFramePr>
          <p:xfrm>
            <a:off x="1836" y="2784"/>
            <a:ext cx="1320" cy="464"/>
          </p:xfrm>
          <a:graphic>
            <a:graphicData uri="http://schemas.openxmlformats.org/presentationml/2006/ole">
              <mc:AlternateContent xmlns:mc="http://schemas.openxmlformats.org/markup-compatibility/2006">
                <mc:Choice xmlns:v="urn:schemas-microsoft-com:vml" Requires="v">
                  <p:oleObj spid="_x0000_s33877" name="Equation" r:id="rId11" imgW="1104840" imgH="431640" progId="Equation.DSMT4">
                    <p:embed/>
                  </p:oleObj>
                </mc:Choice>
                <mc:Fallback>
                  <p:oleObj name="Equation" r:id="rId11" imgW="1104840" imgH="431640"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6" y="2784"/>
                          <a:ext cx="1320" cy="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6" name="Text Box 15"/>
            <p:cNvSpPr txBox="1">
              <a:spLocks noChangeArrowheads="1"/>
            </p:cNvSpPr>
            <p:nvPr/>
          </p:nvSpPr>
          <p:spPr bwMode="auto">
            <a:xfrm>
              <a:off x="4080" y="2832"/>
              <a:ext cx="3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latin typeface="Times New Roman" pitchFamily="18" charset="0"/>
                </a:rPr>
                <a:t>(*)</a:t>
              </a:r>
            </a:p>
          </p:txBody>
        </p:sp>
      </p:grpSp>
      <p:sp>
        <p:nvSpPr>
          <p:cNvPr id="4" name="灯片编号占位符 3"/>
          <p:cNvSpPr>
            <a:spLocks noGrp="1"/>
          </p:cNvSpPr>
          <p:nvPr>
            <p:ph type="sldNum" sz="quarter" idx="12"/>
          </p:nvPr>
        </p:nvSpPr>
        <p:spPr/>
        <p:txBody>
          <a:bodyPr/>
          <a:lstStyle/>
          <a:p>
            <a:pPr>
              <a:defRPr/>
            </a:pPr>
            <a:fld id="{51229BFC-DC5F-45EF-84A3-D58FA30FCBBD}" type="slidenum">
              <a:rPr lang="en-US" altLang="zh-CN" smtClean="0"/>
              <a:pPr>
                <a:defRPr/>
              </a:pPr>
              <a:t>83</a:t>
            </a:fld>
            <a:endParaRPr lang="en-US" altLang="zh-CN"/>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牛顿迭代法的收敛速度</a:t>
            </a:r>
          </a:p>
        </p:txBody>
      </p:sp>
      <p:sp>
        <p:nvSpPr>
          <p:cNvPr id="30723" name="内容占位符 4"/>
          <p:cNvSpPr>
            <a:spLocks noGrp="1"/>
          </p:cNvSpPr>
          <p:nvPr>
            <p:ph idx="1"/>
          </p:nvPr>
        </p:nvSpPr>
        <p:spPr>
          <a:xfrm>
            <a:off x="457200" y="1600200"/>
            <a:ext cx="8686800" cy="4530725"/>
          </a:xfrm>
        </p:spPr>
        <p:txBody>
          <a:bodyPr/>
          <a:lstStyle/>
          <a:p>
            <a:r>
              <a:rPr lang="zh-CN" altLang="en-US" smtClean="0"/>
              <a:t>结论：</a:t>
            </a:r>
            <a:r>
              <a:rPr lang="zh-CN" altLang="en-US" b="1" smtClean="0">
                <a:solidFill>
                  <a:srgbClr val="7030A0"/>
                </a:solidFill>
              </a:rPr>
              <a:t>单根</a:t>
            </a:r>
            <a:r>
              <a:rPr lang="zh-CN" altLang="en-US" smtClean="0"/>
              <a:t>方程的牛顿迭代法是平方收敛的</a:t>
            </a:r>
          </a:p>
        </p:txBody>
      </p:sp>
      <p:graphicFrame>
        <p:nvGraphicFramePr>
          <p:cNvPr id="30724" name="Object 9"/>
          <p:cNvGraphicFramePr>
            <a:graphicFrameLocks noChangeAspect="1"/>
          </p:cNvGraphicFramePr>
          <p:nvPr/>
        </p:nvGraphicFramePr>
        <p:xfrm>
          <a:off x="684213" y="2997200"/>
          <a:ext cx="7439025" cy="2214563"/>
        </p:xfrm>
        <a:graphic>
          <a:graphicData uri="http://schemas.openxmlformats.org/presentationml/2006/ole">
            <mc:AlternateContent xmlns:mc="http://schemas.openxmlformats.org/markup-compatibility/2006">
              <mc:Choice xmlns:v="urn:schemas-microsoft-com:vml" Requires="v">
                <p:oleObj spid="_x0000_s35849" name="公式" r:id="rId3" imgW="4229201" imgH="1124010" progId="Equation.3">
                  <p:embed/>
                </p:oleObj>
              </mc:Choice>
              <mc:Fallback>
                <p:oleObj name="公式" r:id="rId3" imgW="4229201" imgH="112401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997200"/>
                        <a:ext cx="7439025" cy="221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 name="直接连接符 6"/>
          <p:cNvCxnSpPr>
            <a:cxnSpLocks noChangeShapeType="1"/>
          </p:cNvCxnSpPr>
          <p:nvPr/>
        </p:nvCxnSpPr>
        <p:spPr bwMode="auto">
          <a:xfrm>
            <a:off x="4859338" y="4724400"/>
            <a:ext cx="720725" cy="0"/>
          </a:xfrm>
          <a:prstGeom prst="line">
            <a:avLst/>
          </a:prstGeom>
          <a:noFill/>
          <a:ln w="57150" algn="ctr">
            <a:solidFill>
              <a:srgbClr val="7030A0"/>
            </a:solidFill>
            <a:round/>
            <a:headEnd/>
            <a:tailEnd/>
          </a:ln>
          <a:extLst>
            <a:ext uri="{909E8E84-426E-40DD-AFC4-6F175D3DCCD1}">
              <a14:hiddenFill xmlns:a14="http://schemas.microsoft.com/office/drawing/2010/main">
                <a:noFill/>
              </a14:hiddenFill>
            </a:ext>
          </a:extLst>
        </p:spPr>
      </p:cxnSp>
      <p:cxnSp>
        <p:nvCxnSpPr>
          <p:cNvPr id="10" name="直接箭头连接符 9"/>
          <p:cNvCxnSpPr>
            <a:cxnSpLocks noChangeShapeType="1"/>
          </p:cNvCxnSpPr>
          <p:nvPr/>
        </p:nvCxnSpPr>
        <p:spPr bwMode="auto">
          <a:xfrm rot="16200000" flipH="1">
            <a:off x="2701132" y="2132806"/>
            <a:ext cx="2374900" cy="2376487"/>
          </a:xfrm>
          <a:prstGeom prst="straightConnector1">
            <a:avLst/>
          </a:prstGeom>
          <a:noFill/>
          <a:ln w="38100" algn="ctr">
            <a:solidFill>
              <a:srgbClr val="7030A0"/>
            </a:solidFill>
            <a:round/>
            <a:headEnd/>
            <a:tailEnd type="arrow" w="med" len="med"/>
          </a:ln>
          <a:extLst>
            <a:ext uri="{909E8E84-426E-40DD-AFC4-6F175D3DCCD1}">
              <a14:hiddenFill xmlns:a14="http://schemas.microsoft.com/office/drawing/2010/main">
                <a:noFill/>
              </a14:hiddenFill>
            </a:ext>
          </a:extLst>
        </p:spPr>
      </p:cxnSp>
      <p:sp>
        <p:nvSpPr>
          <p:cNvPr id="3072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rgbClr val="FF0000"/>
                </a:solidFill>
                <a:latin typeface="Arial" charset="0"/>
                <a:ea typeface="宋体" pitchFamily="2" charset="-122"/>
              </a:defRPr>
            </a:lvl1pPr>
            <a:lvl2pPr marL="742950" indent="-285750" eaLnBrk="0" hangingPunct="0">
              <a:defRPr sz="2500" b="1">
                <a:solidFill>
                  <a:srgbClr val="FF0000"/>
                </a:solidFill>
                <a:latin typeface="Arial" charset="0"/>
                <a:ea typeface="宋体" pitchFamily="2" charset="-122"/>
              </a:defRPr>
            </a:lvl2pPr>
            <a:lvl3pPr marL="1143000" indent="-228600" eaLnBrk="0" hangingPunct="0">
              <a:defRPr sz="2500" b="1">
                <a:solidFill>
                  <a:srgbClr val="FF0000"/>
                </a:solidFill>
                <a:latin typeface="Arial" charset="0"/>
                <a:ea typeface="宋体" pitchFamily="2" charset="-122"/>
              </a:defRPr>
            </a:lvl3pPr>
            <a:lvl4pPr marL="1600200" indent="-228600" eaLnBrk="0" hangingPunct="0">
              <a:defRPr sz="2500" b="1">
                <a:solidFill>
                  <a:srgbClr val="FF0000"/>
                </a:solidFill>
                <a:latin typeface="Arial" charset="0"/>
                <a:ea typeface="宋体" pitchFamily="2" charset="-122"/>
              </a:defRPr>
            </a:lvl4pPr>
            <a:lvl5pPr marL="2057400" indent="-228600" eaLnBrk="0" hangingPunct="0">
              <a:defRPr sz="2500" b="1">
                <a:solidFill>
                  <a:srgbClr val="FF0000"/>
                </a:solidFill>
                <a:latin typeface="Arial" charset="0"/>
                <a:ea typeface="宋体" pitchFamily="2" charset="-122"/>
              </a:defRPr>
            </a:lvl5pPr>
            <a:lvl6pPr marL="2514600" indent="-228600" eaLnBrk="0" fontAlgn="base" hangingPunct="0">
              <a:spcBef>
                <a:spcPct val="0"/>
              </a:spcBef>
              <a:spcAft>
                <a:spcPct val="0"/>
              </a:spcAft>
              <a:defRPr sz="2500" b="1">
                <a:solidFill>
                  <a:srgbClr val="FF0000"/>
                </a:solidFill>
                <a:latin typeface="Arial" charset="0"/>
                <a:ea typeface="宋体" pitchFamily="2" charset="-122"/>
              </a:defRPr>
            </a:lvl6pPr>
            <a:lvl7pPr marL="2971800" indent="-228600" eaLnBrk="0" fontAlgn="base" hangingPunct="0">
              <a:spcBef>
                <a:spcPct val="0"/>
              </a:spcBef>
              <a:spcAft>
                <a:spcPct val="0"/>
              </a:spcAft>
              <a:defRPr sz="2500" b="1">
                <a:solidFill>
                  <a:srgbClr val="FF0000"/>
                </a:solidFill>
                <a:latin typeface="Arial" charset="0"/>
                <a:ea typeface="宋体" pitchFamily="2" charset="-122"/>
              </a:defRPr>
            </a:lvl7pPr>
            <a:lvl8pPr marL="3429000" indent="-228600" eaLnBrk="0" fontAlgn="base" hangingPunct="0">
              <a:spcBef>
                <a:spcPct val="0"/>
              </a:spcBef>
              <a:spcAft>
                <a:spcPct val="0"/>
              </a:spcAft>
              <a:defRPr sz="2500" b="1">
                <a:solidFill>
                  <a:srgbClr val="FF0000"/>
                </a:solidFill>
                <a:latin typeface="Arial" charset="0"/>
                <a:ea typeface="宋体" pitchFamily="2" charset="-122"/>
              </a:defRPr>
            </a:lvl8pPr>
            <a:lvl9pPr marL="3886200" indent="-228600" eaLnBrk="0" fontAlgn="base" hangingPunct="0">
              <a:spcBef>
                <a:spcPct val="0"/>
              </a:spcBef>
              <a:spcAft>
                <a:spcPct val="0"/>
              </a:spcAft>
              <a:defRPr sz="2500" b="1">
                <a:solidFill>
                  <a:srgbClr val="FF0000"/>
                </a:solidFill>
                <a:latin typeface="Arial" charset="0"/>
                <a:ea typeface="宋体" pitchFamily="2" charset="-122"/>
              </a:defRPr>
            </a:lvl9pPr>
          </a:lstStyle>
          <a:p>
            <a:pPr eaLnBrk="1" hangingPunct="1"/>
            <a:fld id="{B5DB9425-DE17-4685-804F-943B46B9B658}" type="slidenum">
              <a:rPr lang="zh-CN" altLang="en-US" sz="1000" b="0" smtClean="0">
                <a:solidFill>
                  <a:schemeClr val="tx1"/>
                </a:solidFill>
              </a:rPr>
              <a:pPr eaLnBrk="1" hangingPunct="1"/>
              <a:t>84</a:t>
            </a:fld>
            <a:endParaRPr lang="en-US" altLang="zh-CN" sz="1000" b="0" smtClean="0">
              <a:solidFill>
                <a:schemeClr val="tx1"/>
              </a:solidFill>
            </a:endParaRPr>
          </a:p>
        </p:txBody>
      </p:sp>
    </p:spTree>
    <p:extLst>
      <p:ext uri="{BB962C8B-B14F-4D97-AF65-F5344CB8AC3E}">
        <p14:creationId xmlns:p14="http://schemas.microsoft.com/office/powerpoint/2010/main" val="548010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FB3D1DC-D78D-41E2-9E1B-56A78D0C3F04}" type="slidenum">
              <a:rPr lang="en-US" altLang="zh-CN" smtClean="0"/>
              <a:pPr>
                <a:defRPr/>
              </a:pPr>
              <a:t>85</a:t>
            </a:fld>
            <a:endParaRPr lang="en-US" altLang="zh-CN"/>
          </a:p>
        </p:txBody>
      </p:sp>
      <p:pic>
        <p:nvPicPr>
          <p:cNvPr id="34818" name="Picture 2" descr="C:\Users\fofo\AppData\Local\Microsoft\Windows\Temporary Internet Files\Content.IE5\GO9ERVFW\MC900434475[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09800"/>
            <a:ext cx="6506387" cy="257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871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smtClean="0"/>
              <a:t>第</a:t>
            </a:r>
            <a:r>
              <a:rPr lang="en-US" altLang="zh-CN" smtClean="0"/>
              <a:t>2</a:t>
            </a:r>
            <a:r>
              <a:rPr lang="zh-CN" altLang="en-US" smtClean="0"/>
              <a:t>章 插值法</a:t>
            </a:r>
          </a:p>
        </p:txBody>
      </p:sp>
      <p:sp>
        <p:nvSpPr>
          <p:cNvPr id="45059" name="Rectangle 3"/>
          <p:cNvSpPr>
            <a:spLocks noGrp="1" noChangeArrowheads="1"/>
          </p:cNvSpPr>
          <p:nvPr>
            <p:ph type="body" idx="1"/>
          </p:nvPr>
        </p:nvSpPr>
        <p:spPr/>
        <p:txBody>
          <a:bodyPr/>
          <a:lstStyle/>
          <a:p>
            <a:pPr eaLnBrk="1" hangingPunct="1"/>
            <a:r>
              <a:rPr lang="zh-CN" altLang="en-US" smtClean="0"/>
              <a:t>插值问题</a:t>
            </a:r>
          </a:p>
          <a:p>
            <a:pPr eaLnBrk="1" hangingPunct="1"/>
            <a:r>
              <a:rPr lang="zh-CN" altLang="en-US" b="1" smtClean="0">
                <a:solidFill>
                  <a:srgbClr val="7030A0"/>
                </a:solidFill>
              </a:rPr>
              <a:t>拉格朗日插值</a:t>
            </a:r>
          </a:p>
          <a:p>
            <a:pPr eaLnBrk="1" hangingPunct="1"/>
            <a:r>
              <a:rPr lang="zh-CN" altLang="en-US" b="1" smtClean="0">
                <a:solidFill>
                  <a:srgbClr val="7030A0"/>
                </a:solidFill>
              </a:rPr>
              <a:t>牛顿插值</a:t>
            </a:r>
          </a:p>
          <a:p>
            <a:pPr eaLnBrk="1" hangingPunct="1"/>
            <a:r>
              <a:rPr lang="zh-CN" altLang="en-US" smtClean="0"/>
              <a:t>等距点插值</a:t>
            </a:r>
          </a:p>
          <a:p>
            <a:pPr eaLnBrk="1" hangingPunct="1"/>
            <a:r>
              <a:rPr lang="zh-CN" altLang="en-US" b="1" smtClean="0">
                <a:solidFill>
                  <a:srgbClr val="7030A0"/>
                </a:solidFill>
              </a:rPr>
              <a:t>埃尔米特插值</a:t>
            </a:r>
          </a:p>
          <a:p>
            <a:pPr eaLnBrk="1" hangingPunct="1"/>
            <a:r>
              <a:rPr lang="zh-CN" altLang="en-US" smtClean="0"/>
              <a:t>分段低次插值</a:t>
            </a:r>
          </a:p>
          <a:p>
            <a:pPr eaLnBrk="1" hangingPunct="1"/>
            <a:r>
              <a:rPr lang="zh-CN" altLang="en-US" smtClean="0"/>
              <a:t>三次样条插值</a:t>
            </a:r>
          </a:p>
        </p:txBody>
      </p:sp>
      <p:sp>
        <p:nvSpPr>
          <p:cNvPr id="2" name="灯片编号占位符 1"/>
          <p:cNvSpPr>
            <a:spLocks noGrp="1"/>
          </p:cNvSpPr>
          <p:nvPr>
            <p:ph type="sldNum" sz="quarter" idx="12"/>
          </p:nvPr>
        </p:nvSpPr>
        <p:spPr/>
        <p:txBody>
          <a:bodyPr/>
          <a:lstStyle/>
          <a:p>
            <a:pPr>
              <a:defRPr/>
            </a:pPr>
            <a:fld id="{7FB3D1DC-D78D-41E2-9E1B-56A78D0C3F04}" type="slidenum">
              <a:rPr lang="en-US" altLang="zh-CN" smtClean="0"/>
              <a:pPr>
                <a:defRPr/>
              </a:pPr>
              <a:t>9</a:t>
            </a:fld>
            <a:endParaRPr lang="en-US" altLang="zh-C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CDESIGNN</Template>
  <TotalTime>1669</TotalTime>
  <Words>1750</Words>
  <Application>Microsoft Office PowerPoint</Application>
  <PresentationFormat>全屏显示(4:3)</PresentationFormat>
  <Paragraphs>439</Paragraphs>
  <Slides>85</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85</vt:i4>
      </vt:variant>
    </vt:vector>
  </HeadingPairs>
  <TitlesOfParts>
    <vt:vector size="89" baseType="lpstr">
      <vt:lpstr>吉祥如意</vt:lpstr>
      <vt:lpstr>公式</vt:lpstr>
      <vt:lpstr>Equation.DSMT4</vt:lpstr>
      <vt:lpstr>Equation</vt:lpstr>
      <vt:lpstr>计算方法</vt:lpstr>
      <vt:lpstr>考试内容</vt:lpstr>
      <vt:lpstr>第1章 绪论</vt:lpstr>
      <vt:lpstr>1.2 数值计算的误差</vt:lpstr>
      <vt:lpstr>误差的定义方式</vt:lpstr>
      <vt:lpstr>有效数字</vt:lpstr>
      <vt:lpstr>PowerPoint 演示文稿</vt:lpstr>
      <vt:lpstr>函数的误差的计算公式</vt:lpstr>
      <vt:lpstr>第2章 插值法</vt:lpstr>
      <vt:lpstr>n次多项式插值</vt:lpstr>
      <vt:lpstr>n次插值基函数</vt:lpstr>
      <vt:lpstr>拉格朗日插值多项式</vt:lpstr>
      <vt:lpstr>一个重要的结论</vt:lpstr>
      <vt:lpstr>均差的定义</vt:lpstr>
      <vt:lpstr>牛顿均差插值多项式</vt:lpstr>
      <vt:lpstr>均差的性质</vt:lpstr>
      <vt:lpstr>编程实现</vt:lpstr>
      <vt:lpstr>规则的埃尔米特(Hermite)插值</vt:lpstr>
      <vt:lpstr>基本思想类似拉格朗日法</vt:lpstr>
      <vt:lpstr>埃尔米特插值的构成</vt:lpstr>
      <vt:lpstr>埃尔米特插值公式</vt:lpstr>
      <vt:lpstr>多项式插值问题综合</vt:lpstr>
      <vt:lpstr>条件不规则的问题如何处理？</vt:lpstr>
      <vt:lpstr>第3章 函数逼近与曲线拟合</vt:lpstr>
      <vt:lpstr>勒让德多项式</vt:lpstr>
      <vt:lpstr>勒让德多项式的性质</vt:lpstr>
      <vt:lpstr>勒让德多项式的性质</vt:lpstr>
      <vt:lpstr>勒让德多项式的性质</vt:lpstr>
      <vt:lpstr>切比雪夫多项式</vt:lpstr>
      <vt:lpstr>切比雪夫多项式性质</vt:lpstr>
      <vt:lpstr>切比雪夫多项式性质</vt:lpstr>
      <vt:lpstr>切比雪夫多项式性质</vt:lpstr>
      <vt:lpstr>最佳（一致）逼近的条件</vt:lpstr>
      <vt:lpstr>衍生的结论</vt:lpstr>
      <vt:lpstr>定理6说明</vt:lpstr>
      <vt:lpstr>最佳平方逼近</vt:lpstr>
      <vt:lpstr>求解思路</vt:lpstr>
      <vt:lpstr>求解方法</vt:lpstr>
      <vt:lpstr>针对多项式的具体解法</vt:lpstr>
      <vt:lpstr>针对多项式的具体解法</vt:lpstr>
      <vt:lpstr>如果选取的基是正交基的话</vt:lpstr>
      <vt:lpstr>再具体一点儿</vt:lpstr>
      <vt:lpstr>几个结论</vt:lpstr>
      <vt:lpstr>第四章 数值积分与数值微分</vt:lpstr>
      <vt:lpstr>高斯型求积公式</vt:lpstr>
      <vt:lpstr>如何确定高斯点</vt:lpstr>
      <vt:lpstr>第5章 解线性方程组的直接方法</vt:lpstr>
      <vt:lpstr>Doolittle分解的直接计算方法</vt:lpstr>
      <vt:lpstr>直接三角分解计算公式</vt:lpstr>
      <vt:lpstr>求解计算公式</vt:lpstr>
      <vt:lpstr>Crout分解法</vt:lpstr>
      <vt:lpstr>Crout分解算法</vt:lpstr>
      <vt:lpstr>解法</vt:lpstr>
      <vt:lpstr>特殊条件下的分解和求解方法</vt:lpstr>
      <vt:lpstr>平方根法与改进平方根法</vt:lpstr>
      <vt:lpstr>对称正定阵的三角分解算法</vt:lpstr>
      <vt:lpstr>对称正定阵方程的算法</vt:lpstr>
      <vt:lpstr>改进</vt:lpstr>
      <vt:lpstr>改进的平方根法</vt:lpstr>
      <vt:lpstr>分解实现</vt:lpstr>
      <vt:lpstr>引进tij=lijdj的分解算法</vt:lpstr>
      <vt:lpstr>另一种特殊矩阵—— 对角占优的三对角线方程组</vt:lpstr>
      <vt:lpstr>若三对角矩阵A的所有顺序主子式非奇异，可进行Crout分解</vt:lpstr>
      <vt:lpstr>三对角阵A的Crout分解算法</vt:lpstr>
      <vt:lpstr>追赶法公式</vt:lpstr>
      <vt:lpstr>第6章 解线性方程组的迭代法</vt:lpstr>
      <vt:lpstr>基本迭代法</vt:lpstr>
      <vt:lpstr>为选取M做准备</vt:lpstr>
      <vt:lpstr>D、L、U</vt:lpstr>
      <vt:lpstr>选M=D</vt:lpstr>
      <vt:lpstr>雅可比(Jacobi)迭代法</vt:lpstr>
      <vt:lpstr>选M=D-L</vt:lpstr>
      <vt:lpstr>高斯-赛德尔迭代法的矩阵形式</vt:lpstr>
      <vt:lpstr>高斯-赛德尔迭代法的矩阵形式</vt:lpstr>
      <vt:lpstr>一阶定常迭代法的基本定理</vt:lpstr>
      <vt:lpstr>B的形式复杂，特征值不好求</vt:lpstr>
      <vt:lpstr>PowerPoint 演示文稿</vt:lpstr>
      <vt:lpstr>第7章 非线性方程求根</vt:lpstr>
      <vt:lpstr>简单迭代法</vt:lpstr>
      <vt:lpstr>收敛的条件</vt:lpstr>
      <vt:lpstr>局部收敛性</vt:lpstr>
      <vt:lpstr>收敛速度评价</vt:lpstr>
      <vt:lpstr>PowerPoint 演示文稿</vt:lpstr>
      <vt:lpstr>牛顿迭代法的收敛速度</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fifo</dc:creator>
  <cp:lastModifiedBy>fofo</cp:lastModifiedBy>
  <cp:revision>97</cp:revision>
  <cp:lastPrinted>1601-01-01T00:00:00Z</cp:lastPrinted>
  <dcterms:created xsi:type="dcterms:W3CDTF">1601-01-01T00:00:00Z</dcterms:created>
  <dcterms:modified xsi:type="dcterms:W3CDTF">2014-05-28T06:21:10Z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